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661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6938" y="28067"/>
            <a:ext cx="9764523" cy="11677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9639" y="1267398"/>
            <a:ext cx="8842375" cy="540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10058399" y="7772399"/>
                </a:moveTo>
                <a:lnTo>
                  <a:pt x="0" y="7772399"/>
                </a:lnTo>
                <a:lnTo>
                  <a:pt x="0" y="0"/>
                </a:lnTo>
                <a:lnTo>
                  <a:pt x="10058399" y="0"/>
                </a:lnTo>
                <a:lnTo>
                  <a:pt x="10058399" y="7772399"/>
                </a:lnTo>
                <a:close/>
              </a:path>
            </a:pathLst>
          </a:custGeom>
          <a:solidFill>
            <a:srgbClr val="000D3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952377" y="3658329"/>
            <a:ext cx="7849234" cy="4114165"/>
            <a:chOff x="952377" y="3658329"/>
            <a:chExt cx="7849234" cy="4114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377" y="3658329"/>
              <a:ext cx="7848640" cy="41044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8779" y="4064720"/>
              <a:ext cx="4168043" cy="370767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96417" cy="14604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574523" y="0"/>
            <a:ext cx="4484370" cy="1447800"/>
          </a:xfrm>
          <a:custGeom>
            <a:avLst/>
            <a:gdLst/>
            <a:ahLst/>
            <a:cxnLst/>
            <a:rect l="l" t="t" r="r" b="b"/>
            <a:pathLst>
              <a:path w="4484370" h="1447800">
                <a:moveTo>
                  <a:pt x="4483875" y="1073617"/>
                </a:moveTo>
                <a:lnTo>
                  <a:pt x="4422442" y="1103505"/>
                </a:lnTo>
                <a:lnTo>
                  <a:pt x="4379660" y="1123416"/>
                </a:lnTo>
                <a:lnTo>
                  <a:pt x="4336716" y="1142719"/>
                </a:lnTo>
                <a:lnTo>
                  <a:pt x="4293617" y="1161416"/>
                </a:lnTo>
                <a:lnTo>
                  <a:pt x="4250369" y="1179509"/>
                </a:lnTo>
                <a:lnTo>
                  <a:pt x="4206976" y="1196997"/>
                </a:lnTo>
                <a:lnTo>
                  <a:pt x="4163444" y="1213883"/>
                </a:lnTo>
                <a:lnTo>
                  <a:pt x="4119779" y="1230167"/>
                </a:lnTo>
                <a:lnTo>
                  <a:pt x="4075986" y="1245852"/>
                </a:lnTo>
                <a:lnTo>
                  <a:pt x="4032071" y="1260938"/>
                </a:lnTo>
                <a:lnTo>
                  <a:pt x="3988040" y="1275426"/>
                </a:lnTo>
                <a:lnTo>
                  <a:pt x="3943897" y="1289318"/>
                </a:lnTo>
                <a:lnTo>
                  <a:pt x="3899649" y="1302616"/>
                </a:lnTo>
                <a:lnTo>
                  <a:pt x="3855301" y="1315319"/>
                </a:lnTo>
                <a:lnTo>
                  <a:pt x="3810858" y="1327430"/>
                </a:lnTo>
                <a:lnTo>
                  <a:pt x="3766326" y="1338951"/>
                </a:lnTo>
                <a:lnTo>
                  <a:pt x="3721711" y="1349881"/>
                </a:lnTo>
                <a:lnTo>
                  <a:pt x="3677018" y="1360222"/>
                </a:lnTo>
                <a:lnTo>
                  <a:pt x="3632252" y="1369977"/>
                </a:lnTo>
                <a:lnTo>
                  <a:pt x="3587420" y="1379145"/>
                </a:lnTo>
                <a:lnTo>
                  <a:pt x="3542526" y="1387728"/>
                </a:lnTo>
                <a:lnTo>
                  <a:pt x="3497576" y="1395728"/>
                </a:lnTo>
                <a:lnTo>
                  <a:pt x="3452576" y="1403146"/>
                </a:lnTo>
                <a:lnTo>
                  <a:pt x="3407532" y="1409983"/>
                </a:lnTo>
                <a:lnTo>
                  <a:pt x="3362448" y="1416239"/>
                </a:lnTo>
                <a:lnTo>
                  <a:pt x="3317330" y="1421918"/>
                </a:lnTo>
                <a:lnTo>
                  <a:pt x="3272184" y="1427019"/>
                </a:lnTo>
                <a:lnTo>
                  <a:pt x="3227016" y="1431544"/>
                </a:lnTo>
                <a:lnTo>
                  <a:pt x="3181830" y="1435495"/>
                </a:lnTo>
                <a:lnTo>
                  <a:pt x="3136633" y="1438872"/>
                </a:lnTo>
                <a:lnTo>
                  <a:pt x="3091430" y="1441677"/>
                </a:lnTo>
                <a:lnTo>
                  <a:pt x="3046226" y="1443911"/>
                </a:lnTo>
                <a:lnTo>
                  <a:pt x="3001028" y="1445576"/>
                </a:lnTo>
                <a:lnTo>
                  <a:pt x="2955840" y="1446672"/>
                </a:lnTo>
                <a:lnTo>
                  <a:pt x="2910667" y="1447201"/>
                </a:lnTo>
                <a:lnTo>
                  <a:pt x="2865517" y="1447165"/>
                </a:lnTo>
                <a:lnTo>
                  <a:pt x="2820394" y="1446563"/>
                </a:lnTo>
                <a:lnTo>
                  <a:pt x="2775303" y="1445399"/>
                </a:lnTo>
                <a:lnTo>
                  <a:pt x="2730250" y="1443672"/>
                </a:lnTo>
                <a:lnTo>
                  <a:pt x="2685242" y="1441385"/>
                </a:lnTo>
                <a:lnTo>
                  <a:pt x="2640282" y="1438538"/>
                </a:lnTo>
                <a:lnTo>
                  <a:pt x="2595377" y="1435133"/>
                </a:lnTo>
                <a:lnTo>
                  <a:pt x="2550533" y="1431171"/>
                </a:lnTo>
                <a:lnTo>
                  <a:pt x="2505754" y="1426654"/>
                </a:lnTo>
                <a:lnTo>
                  <a:pt x="2461047" y="1421582"/>
                </a:lnTo>
                <a:lnTo>
                  <a:pt x="2416416" y="1415956"/>
                </a:lnTo>
                <a:lnTo>
                  <a:pt x="2371868" y="1409779"/>
                </a:lnTo>
                <a:lnTo>
                  <a:pt x="2327408" y="1403052"/>
                </a:lnTo>
                <a:lnTo>
                  <a:pt x="2283042" y="1395775"/>
                </a:lnTo>
                <a:lnTo>
                  <a:pt x="2238774" y="1387949"/>
                </a:lnTo>
                <a:lnTo>
                  <a:pt x="2194611" y="1379577"/>
                </a:lnTo>
                <a:lnTo>
                  <a:pt x="2150558" y="1370660"/>
                </a:lnTo>
                <a:lnTo>
                  <a:pt x="2106621" y="1361198"/>
                </a:lnTo>
                <a:lnTo>
                  <a:pt x="2062805" y="1351193"/>
                </a:lnTo>
                <a:lnTo>
                  <a:pt x="2019115" y="1340647"/>
                </a:lnTo>
                <a:lnTo>
                  <a:pt x="1975558" y="1329559"/>
                </a:lnTo>
                <a:lnTo>
                  <a:pt x="1932138" y="1317933"/>
                </a:lnTo>
                <a:lnTo>
                  <a:pt x="1888862" y="1305769"/>
                </a:lnTo>
                <a:lnTo>
                  <a:pt x="1845734" y="1293068"/>
                </a:lnTo>
                <a:lnTo>
                  <a:pt x="1802761" y="1279831"/>
                </a:lnTo>
                <a:lnTo>
                  <a:pt x="1759947" y="1266061"/>
                </a:lnTo>
                <a:lnTo>
                  <a:pt x="1717299" y="1251757"/>
                </a:lnTo>
                <a:lnTo>
                  <a:pt x="1674822" y="1236922"/>
                </a:lnTo>
                <a:lnTo>
                  <a:pt x="1632521" y="1221556"/>
                </a:lnTo>
                <a:lnTo>
                  <a:pt x="1590402" y="1205662"/>
                </a:lnTo>
                <a:lnTo>
                  <a:pt x="1548471" y="1189239"/>
                </a:lnTo>
                <a:lnTo>
                  <a:pt x="1506733" y="1172290"/>
                </a:lnTo>
                <a:lnTo>
                  <a:pt x="1465193" y="1154816"/>
                </a:lnTo>
                <a:lnTo>
                  <a:pt x="1423857" y="1136817"/>
                </a:lnTo>
                <a:lnTo>
                  <a:pt x="1382731" y="1118296"/>
                </a:lnTo>
                <a:lnTo>
                  <a:pt x="1341820" y="1099254"/>
                </a:lnTo>
                <a:lnTo>
                  <a:pt x="1301130" y="1079691"/>
                </a:lnTo>
                <a:lnTo>
                  <a:pt x="1260666" y="1059609"/>
                </a:lnTo>
                <a:lnTo>
                  <a:pt x="1220433" y="1039009"/>
                </a:lnTo>
                <a:lnTo>
                  <a:pt x="1180438" y="1017893"/>
                </a:lnTo>
                <a:lnTo>
                  <a:pt x="1140686" y="996262"/>
                </a:lnTo>
                <a:lnTo>
                  <a:pt x="1101182" y="974117"/>
                </a:lnTo>
                <a:lnTo>
                  <a:pt x="1061931" y="951459"/>
                </a:lnTo>
                <a:lnTo>
                  <a:pt x="1022941" y="928290"/>
                </a:lnTo>
                <a:lnTo>
                  <a:pt x="984215" y="904610"/>
                </a:lnTo>
                <a:lnTo>
                  <a:pt x="945759" y="880422"/>
                </a:lnTo>
                <a:lnTo>
                  <a:pt x="907579" y="855726"/>
                </a:lnTo>
                <a:lnTo>
                  <a:pt x="869681" y="830524"/>
                </a:lnTo>
                <a:lnTo>
                  <a:pt x="832070" y="804817"/>
                </a:lnTo>
                <a:lnTo>
                  <a:pt x="794752" y="778606"/>
                </a:lnTo>
                <a:lnTo>
                  <a:pt x="757731" y="751893"/>
                </a:lnTo>
                <a:lnTo>
                  <a:pt x="721014" y="724678"/>
                </a:lnTo>
                <a:lnTo>
                  <a:pt x="684607" y="696963"/>
                </a:lnTo>
                <a:lnTo>
                  <a:pt x="648514" y="668750"/>
                </a:lnTo>
                <a:lnTo>
                  <a:pt x="612741" y="640039"/>
                </a:lnTo>
                <a:lnTo>
                  <a:pt x="577294" y="610832"/>
                </a:lnTo>
                <a:lnTo>
                  <a:pt x="542178" y="581130"/>
                </a:lnTo>
                <a:lnTo>
                  <a:pt x="507399" y="550934"/>
                </a:lnTo>
                <a:lnTo>
                  <a:pt x="472962" y="520246"/>
                </a:lnTo>
                <a:lnTo>
                  <a:pt x="438873" y="489067"/>
                </a:lnTo>
                <a:lnTo>
                  <a:pt x="405137" y="457398"/>
                </a:lnTo>
                <a:lnTo>
                  <a:pt x="371761" y="425240"/>
                </a:lnTo>
                <a:lnTo>
                  <a:pt x="338748" y="392595"/>
                </a:lnTo>
                <a:lnTo>
                  <a:pt x="306106" y="359464"/>
                </a:lnTo>
                <a:lnTo>
                  <a:pt x="273839" y="325848"/>
                </a:lnTo>
                <a:lnTo>
                  <a:pt x="241954" y="291749"/>
                </a:lnTo>
                <a:lnTo>
                  <a:pt x="210454" y="257167"/>
                </a:lnTo>
                <a:lnTo>
                  <a:pt x="179347" y="222105"/>
                </a:lnTo>
                <a:lnTo>
                  <a:pt x="148638" y="186562"/>
                </a:lnTo>
                <a:lnTo>
                  <a:pt x="118331" y="150542"/>
                </a:lnTo>
                <a:lnTo>
                  <a:pt x="88434" y="114043"/>
                </a:lnTo>
                <a:lnTo>
                  <a:pt x="58950" y="77069"/>
                </a:lnTo>
                <a:lnTo>
                  <a:pt x="29886" y="39621"/>
                </a:lnTo>
                <a:lnTo>
                  <a:pt x="1248" y="1699"/>
                </a:lnTo>
                <a:lnTo>
                  <a:pt x="0" y="0"/>
                </a:lnTo>
                <a:lnTo>
                  <a:pt x="648577" y="0"/>
                </a:lnTo>
                <a:lnTo>
                  <a:pt x="668512" y="20678"/>
                </a:lnTo>
                <a:lnTo>
                  <a:pt x="701292" y="53666"/>
                </a:lnTo>
                <a:lnTo>
                  <a:pt x="734499" y="86090"/>
                </a:lnTo>
                <a:lnTo>
                  <a:pt x="768125" y="117946"/>
                </a:lnTo>
                <a:lnTo>
                  <a:pt x="802164" y="149235"/>
                </a:lnTo>
                <a:lnTo>
                  <a:pt x="836607" y="179953"/>
                </a:lnTo>
                <a:lnTo>
                  <a:pt x="871447" y="210100"/>
                </a:lnTo>
                <a:lnTo>
                  <a:pt x="906676" y="239672"/>
                </a:lnTo>
                <a:lnTo>
                  <a:pt x="942288" y="268670"/>
                </a:lnTo>
                <a:lnTo>
                  <a:pt x="978274" y="297091"/>
                </a:lnTo>
                <a:lnTo>
                  <a:pt x="1014628" y="324933"/>
                </a:lnTo>
                <a:lnTo>
                  <a:pt x="1051342" y="352195"/>
                </a:lnTo>
                <a:lnTo>
                  <a:pt x="1088407" y="378874"/>
                </a:lnTo>
                <a:lnTo>
                  <a:pt x="1125818" y="404970"/>
                </a:lnTo>
                <a:lnTo>
                  <a:pt x="1163567" y="430481"/>
                </a:lnTo>
                <a:lnTo>
                  <a:pt x="1201645" y="455404"/>
                </a:lnTo>
                <a:lnTo>
                  <a:pt x="1240046" y="479739"/>
                </a:lnTo>
                <a:lnTo>
                  <a:pt x="1278762" y="503483"/>
                </a:lnTo>
                <a:lnTo>
                  <a:pt x="1317785" y="526635"/>
                </a:lnTo>
                <a:lnTo>
                  <a:pt x="1357109" y="549193"/>
                </a:lnTo>
                <a:lnTo>
                  <a:pt x="1396726" y="571155"/>
                </a:lnTo>
                <a:lnTo>
                  <a:pt x="1436627" y="592520"/>
                </a:lnTo>
                <a:lnTo>
                  <a:pt x="1476807" y="613286"/>
                </a:lnTo>
                <a:lnTo>
                  <a:pt x="1517257" y="633451"/>
                </a:lnTo>
                <a:lnTo>
                  <a:pt x="1557970" y="653013"/>
                </a:lnTo>
                <a:lnTo>
                  <a:pt x="1598939" y="671972"/>
                </a:lnTo>
                <a:lnTo>
                  <a:pt x="1640156" y="690325"/>
                </a:lnTo>
                <a:lnTo>
                  <a:pt x="1681613" y="708070"/>
                </a:lnTo>
                <a:lnTo>
                  <a:pt x="1723303" y="725205"/>
                </a:lnTo>
                <a:lnTo>
                  <a:pt x="1765219" y="741730"/>
                </a:lnTo>
                <a:lnTo>
                  <a:pt x="1807354" y="757643"/>
                </a:lnTo>
                <a:lnTo>
                  <a:pt x="1849699" y="772940"/>
                </a:lnTo>
                <a:lnTo>
                  <a:pt x="1892247" y="787622"/>
                </a:lnTo>
                <a:lnTo>
                  <a:pt x="1934992" y="801686"/>
                </a:lnTo>
                <a:lnTo>
                  <a:pt x="1977924" y="815131"/>
                </a:lnTo>
                <a:lnTo>
                  <a:pt x="2021038" y="827954"/>
                </a:lnTo>
                <a:lnTo>
                  <a:pt x="2064326" y="840155"/>
                </a:lnTo>
                <a:lnTo>
                  <a:pt x="2107779" y="851731"/>
                </a:lnTo>
                <a:lnTo>
                  <a:pt x="2151391" y="862681"/>
                </a:lnTo>
                <a:lnTo>
                  <a:pt x="2195155" y="873003"/>
                </a:lnTo>
                <a:lnTo>
                  <a:pt x="2239062" y="882695"/>
                </a:lnTo>
                <a:lnTo>
                  <a:pt x="2283105" y="891756"/>
                </a:lnTo>
                <a:lnTo>
                  <a:pt x="2327277" y="900184"/>
                </a:lnTo>
                <a:lnTo>
                  <a:pt x="2371571" y="907977"/>
                </a:lnTo>
                <a:lnTo>
                  <a:pt x="2415978" y="915133"/>
                </a:lnTo>
                <a:lnTo>
                  <a:pt x="2460492" y="921651"/>
                </a:lnTo>
                <a:lnTo>
                  <a:pt x="2505105" y="927530"/>
                </a:lnTo>
                <a:lnTo>
                  <a:pt x="2549810" y="932767"/>
                </a:lnTo>
                <a:lnTo>
                  <a:pt x="2594599" y="937361"/>
                </a:lnTo>
                <a:lnTo>
                  <a:pt x="2639464" y="941309"/>
                </a:lnTo>
                <a:lnTo>
                  <a:pt x="2684399" y="944611"/>
                </a:lnTo>
                <a:lnTo>
                  <a:pt x="2729395" y="947265"/>
                </a:lnTo>
                <a:lnTo>
                  <a:pt x="2774446" y="949269"/>
                </a:lnTo>
                <a:lnTo>
                  <a:pt x="2819544" y="950620"/>
                </a:lnTo>
                <a:lnTo>
                  <a:pt x="2864681" y="951319"/>
                </a:lnTo>
                <a:lnTo>
                  <a:pt x="2909850" y="951362"/>
                </a:lnTo>
                <a:lnTo>
                  <a:pt x="2955044" y="950748"/>
                </a:lnTo>
                <a:lnTo>
                  <a:pt x="3000254" y="949476"/>
                </a:lnTo>
                <a:lnTo>
                  <a:pt x="3045475" y="947543"/>
                </a:lnTo>
                <a:lnTo>
                  <a:pt x="3090697" y="944949"/>
                </a:lnTo>
                <a:lnTo>
                  <a:pt x="3135915" y="941691"/>
                </a:lnTo>
                <a:lnTo>
                  <a:pt x="3181119" y="937767"/>
                </a:lnTo>
                <a:lnTo>
                  <a:pt x="3226304" y="933176"/>
                </a:lnTo>
                <a:lnTo>
                  <a:pt x="3271460" y="927917"/>
                </a:lnTo>
                <a:lnTo>
                  <a:pt x="3316582" y="921987"/>
                </a:lnTo>
                <a:lnTo>
                  <a:pt x="3361661" y="915385"/>
                </a:lnTo>
                <a:lnTo>
                  <a:pt x="3406690" y="908109"/>
                </a:lnTo>
                <a:lnTo>
                  <a:pt x="3451662" y="900157"/>
                </a:lnTo>
                <a:lnTo>
                  <a:pt x="3496569" y="891528"/>
                </a:lnTo>
                <a:lnTo>
                  <a:pt x="3541404" y="882220"/>
                </a:lnTo>
                <a:lnTo>
                  <a:pt x="3586159" y="872232"/>
                </a:lnTo>
                <a:lnTo>
                  <a:pt x="3630826" y="861561"/>
                </a:lnTo>
                <a:lnTo>
                  <a:pt x="3675399" y="850206"/>
                </a:lnTo>
                <a:lnTo>
                  <a:pt x="3719870" y="838165"/>
                </a:lnTo>
                <a:lnTo>
                  <a:pt x="3764231" y="825437"/>
                </a:lnTo>
                <a:lnTo>
                  <a:pt x="3808475" y="812019"/>
                </a:lnTo>
                <a:lnTo>
                  <a:pt x="3852595" y="797911"/>
                </a:lnTo>
                <a:lnTo>
                  <a:pt x="3896583" y="783110"/>
                </a:lnTo>
                <a:lnTo>
                  <a:pt x="3940431" y="767615"/>
                </a:lnTo>
                <a:lnTo>
                  <a:pt x="3984132" y="751424"/>
                </a:lnTo>
                <a:lnTo>
                  <a:pt x="4027680" y="734535"/>
                </a:lnTo>
                <a:lnTo>
                  <a:pt x="4071065" y="716946"/>
                </a:lnTo>
                <a:lnTo>
                  <a:pt x="4114282" y="698657"/>
                </a:lnTo>
                <a:lnTo>
                  <a:pt x="4157321" y="679665"/>
                </a:lnTo>
                <a:lnTo>
                  <a:pt x="4200177" y="659968"/>
                </a:lnTo>
                <a:lnTo>
                  <a:pt x="4242841" y="639565"/>
                </a:lnTo>
                <a:lnTo>
                  <a:pt x="4285306" y="618454"/>
                </a:lnTo>
                <a:lnTo>
                  <a:pt x="4327565" y="596634"/>
                </a:lnTo>
                <a:lnTo>
                  <a:pt x="4369610" y="574102"/>
                </a:lnTo>
                <a:lnTo>
                  <a:pt x="4411433" y="550857"/>
                </a:lnTo>
                <a:lnTo>
                  <a:pt x="4453028" y="526898"/>
                </a:lnTo>
                <a:lnTo>
                  <a:pt x="4483875" y="508493"/>
                </a:lnTo>
                <a:lnTo>
                  <a:pt x="4483875" y="10736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82405" y="3065298"/>
            <a:ext cx="3376929" cy="9144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455"/>
              </a:spcBef>
            </a:pPr>
            <a:r>
              <a:rPr sz="2400" b="1" spc="140" dirty="0">
                <a:solidFill>
                  <a:srgbClr val="FFFFFF"/>
                </a:solidFill>
                <a:latin typeface="Arial Narrow"/>
                <a:cs typeface="Arial Narrow"/>
              </a:rPr>
              <a:t>ANNUAL</a:t>
            </a:r>
            <a:r>
              <a:rPr sz="2400" b="1" spc="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Arial Narrow"/>
                <a:cs typeface="Arial Narrow"/>
              </a:rPr>
              <a:t>PERFORMANCE EVALUATIONS</a:t>
            </a:r>
            <a:endParaRPr sz="2400">
              <a:latin typeface="Arial Narrow"/>
              <a:cs typeface="Arial Narrow"/>
            </a:endParaRPr>
          </a:p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sz="1200" b="1" spc="85" dirty="0">
                <a:solidFill>
                  <a:srgbClr val="FFFFFF"/>
                </a:solidFill>
                <a:latin typeface="Arial Narrow"/>
                <a:cs typeface="Arial Narrow"/>
              </a:rPr>
              <a:t>UTILIZING</a:t>
            </a:r>
            <a:r>
              <a:rPr sz="1200" b="1" spc="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200" b="1" spc="75" dirty="0">
                <a:solidFill>
                  <a:srgbClr val="FFFFFF"/>
                </a:solidFill>
                <a:latin typeface="Arial Narrow"/>
                <a:cs typeface="Arial Narrow"/>
              </a:rPr>
              <a:t>ONEUSG</a:t>
            </a:r>
            <a:r>
              <a:rPr sz="1200" b="1" spc="55" dirty="0">
                <a:solidFill>
                  <a:srgbClr val="FFFFFF"/>
                </a:solidFill>
                <a:latin typeface="Arial Narrow"/>
                <a:cs typeface="Arial Narrow"/>
              </a:rPr>
              <a:t> EPERFORMANCE </a:t>
            </a:r>
            <a:r>
              <a:rPr sz="1200" b="1" spc="95" dirty="0">
                <a:solidFill>
                  <a:srgbClr val="FFFFFF"/>
                </a:solidFill>
                <a:latin typeface="Arial Narrow"/>
                <a:cs typeface="Arial Narrow"/>
              </a:rPr>
              <a:t>MODULE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76190" y="1452072"/>
            <a:ext cx="456374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spc="415" dirty="0">
                <a:solidFill>
                  <a:srgbClr val="D9AB62"/>
                </a:solidFill>
                <a:latin typeface="Tahoma"/>
                <a:cs typeface="Tahoma"/>
              </a:rPr>
              <a:t>EMPLOYE</a:t>
            </a:r>
            <a:r>
              <a:rPr sz="5500" spc="114" dirty="0">
                <a:solidFill>
                  <a:srgbClr val="D9AB62"/>
                </a:solidFill>
                <a:latin typeface="Tahoma"/>
                <a:cs typeface="Tahoma"/>
              </a:rPr>
              <a:t>E</a:t>
            </a:r>
            <a:r>
              <a:rPr sz="8250" spc="-247" baseline="-1010" dirty="0">
                <a:solidFill>
                  <a:srgbClr val="FF8C54"/>
                </a:solidFill>
                <a:latin typeface="Tahoma"/>
                <a:cs typeface="Tahoma"/>
              </a:rPr>
              <a:t>'</a:t>
            </a:r>
            <a:r>
              <a:rPr sz="5500" spc="420" dirty="0">
                <a:solidFill>
                  <a:srgbClr val="D9AB62"/>
                </a:solidFill>
                <a:latin typeface="Tahoma"/>
                <a:cs typeface="Tahoma"/>
              </a:rPr>
              <a:t>'S</a:t>
            </a:r>
            <a:endParaRPr sz="5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68291" y="2409584"/>
            <a:ext cx="2379345" cy="865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3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5500" spc="2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8250" spc="-2025" baseline="-10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500" spc="30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500" spc="3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5500" spc="31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5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4348"/>
            <a:ext cx="9764395" cy="4314825"/>
            <a:chOff x="0" y="624348"/>
            <a:chExt cx="9764395" cy="431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917" y="624348"/>
              <a:ext cx="9467849" cy="4314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983242"/>
              <a:ext cx="2253615" cy="1688464"/>
            </a:xfrm>
            <a:custGeom>
              <a:avLst/>
              <a:gdLst/>
              <a:ahLst/>
              <a:cxnLst/>
              <a:rect l="l" t="t" r="r" b="b"/>
              <a:pathLst>
                <a:path w="2253615" h="1688464">
                  <a:moveTo>
                    <a:pt x="1552765" y="1242479"/>
                  </a:moveTo>
                  <a:lnTo>
                    <a:pt x="1550949" y="1218285"/>
                  </a:lnTo>
                  <a:lnTo>
                    <a:pt x="1545932" y="1201940"/>
                  </a:lnTo>
                  <a:lnTo>
                    <a:pt x="1540294" y="1187665"/>
                  </a:lnTo>
                  <a:lnTo>
                    <a:pt x="1539570" y="1185811"/>
                  </a:lnTo>
                  <a:lnTo>
                    <a:pt x="1534464" y="1170533"/>
                  </a:lnTo>
                  <a:lnTo>
                    <a:pt x="1533194" y="1156525"/>
                  </a:lnTo>
                  <a:lnTo>
                    <a:pt x="1530819" y="1118133"/>
                  </a:lnTo>
                  <a:lnTo>
                    <a:pt x="1530718" y="1116469"/>
                  </a:lnTo>
                  <a:lnTo>
                    <a:pt x="1514386" y="1089126"/>
                  </a:lnTo>
                  <a:lnTo>
                    <a:pt x="1487614" y="1070813"/>
                  </a:lnTo>
                  <a:lnTo>
                    <a:pt x="1470164" y="1063993"/>
                  </a:lnTo>
                  <a:lnTo>
                    <a:pt x="1453794" y="1057592"/>
                  </a:lnTo>
                  <a:lnTo>
                    <a:pt x="1406779" y="1042289"/>
                  </a:lnTo>
                  <a:lnTo>
                    <a:pt x="1359623" y="1027569"/>
                  </a:lnTo>
                  <a:lnTo>
                    <a:pt x="1312341" y="1013460"/>
                  </a:lnTo>
                  <a:lnTo>
                    <a:pt x="1264894" y="999998"/>
                  </a:lnTo>
                  <a:lnTo>
                    <a:pt x="1217307" y="987209"/>
                  </a:lnTo>
                  <a:lnTo>
                    <a:pt x="1169543" y="975106"/>
                  </a:lnTo>
                  <a:lnTo>
                    <a:pt x="1121765" y="963777"/>
                  </a:lnTo>
                  <a:lnTo>
                    <a:pt x="1121765" y="1116469"/>
                  </a:lnTo>
                  <a:lnTo>
                    <a:pt x="1121156" y="1117219"/>
                  </a:lnTo>
                  <a:lnTo>
                    <a:pt x="1119644" y="1118133"/>
                  </a:lnTo>
                  <a:lnTo>
                    <a:pt x="1119492" y="1118133"/>
                  </a:lnTo>
                  <a:lnTo>
                    <a:pt x="1119339" y="1117981"/>
                  </a:lnTo>
                  <a:lnTo>
                    <a:pt x="1119035" y="1117828"/>
                  </a:lnTo>
                  <a:lnTo>
                    <a:pt x="1119949" y="1117371"/>
                  </a:lnTo>
                  <a:lnTo>
                    <a:pt x="1120851" y="1117219"/>
                  </a:lnTo>
                  <a:lnTo>
                    <a:pt x="1121765" y="1116469"/>
                  </a:lnTo>
                  <a:lnTo>
                    <a:pt x="1121765" y="963777"/>
                  </a:lnTo>
                  <a:lnTo>
                    <a:pt x="1121613" y="963739"/>
                  </a:lnTo>
                  <a:lnTo>
                    <a:pt x="1073518" y="953122"/>
                  </a:lnTo>
                  <a:lnTo>
                    <a:pt x="1025232" y="943292"/>
                  </a:lnTo>
                  <a:lnTo>
                    <a:pt x="976757" y="934275"/>
                  </a:lnTo>
                  <a:lnTo>
                    <a:pt x="928077" y="926096"/>
                  </a:lnTo>
                  <a:lnTo>
                    <a:pt x="879208" y="918781"/>
                  </a:lnTo>
                  <a:lnTo>
                    <a:pt x="830135" y="912368"/>
                  </a:lnTo>
                  <a:lnTo>
                    <a:pt x="783386" y="911390"/>
                  </a:lnTo>
                  <a:lnTo>
                    <a:pt x="756132" y="923861"/>
                  </a:lnTo>
                  <a:lnTo>
                    <a:pt x="746328" y="952106"/>
                  </a:lnTo>
                  <a:lnTo>
                    <a:pt x="751941" y="998410"/>
                  </a:lnTo>
                  <a:lnTo>
                    <a:pt x="753757" y="1005306"/>
                  </a:lnTo>
                  <a:lnTo>
                    <a:pt x="755878" y="1012139"/>
                  </a:lnTo>
                  <a:lnTo>
                    <a:pt x="758075" y="1018984"/>
                  </a:lnTo>
                  <a:lnTo>
                    <a:pt x="760145" y="1025880"/>
                  </a:lnTo>
                  <a:lnTo>
                    <a:pt x="769048" y="1046010"/>
                  </a:lnTo>
                  <a:lnTo>
                    <a:pt x="782650" y="1059561"/>
                  </a:lnTo>
                  <a:lnTo>
                    <a:pt x="800061" y="1066292"/>
                  </a:lnTo>
                  <a:lnTo>
                    <a:pt x="820407" y="1065936"/>
                  </a:lnTo>
                  <a:lnTo>
                    <a:pt x="840994" y="1063993"/>
                  </a:lnTo>
                  <a:lnTo>
                    <a:pt x="860793" y="1065276"/>
                  </a:lnTo>
                  <a:lnTo>
                    <a:pt x="948563" y="1082598"/>
                  </a:lnTo>
                  <a:lnTo>
                    <a:pt x="1095654" y="1115098"/>
                  </a:lnTo>
                  <a:lnTo>
                    <a:pt x="1097927" y="1122235"/>
                  </a:lnTo>
                  <a:lnTo>
                    <a:pt x="1096568" y="1126020"/>
                  </a:lnTo>
                  <a:lnTo>
                    <a:pt x="937856" y="1140383"/>
                  </a:lnTo>
                  <a:lnTo>
                    <a:pt x="835609" y="1146632"/>
                  </a:lnTo>
                  <a:lnTo>
                    <a:pt x="786409" y="1151001"/>
                  </a:lnTo>
                  <a:lnTo>
                    <a:pt x="737285" y="1156322"/>
                  </a:lnTo>
                  <a:lnTo>
                    <a:pt x="590029" y="1174178"/>
                  </a:lnTo>
                  <a:lnTo>
                    <a:pt x="540854" y="1179449"/>
                  </a:lnTo>
                  <a:lnTo>
                    <a:pt x="491553" y="1183716"/>
                  </a:lnTo>
                  <a:lnTo>
                    <a:pt x="442125" y="1186586"/>
                  </a:lnTo>
                  <a:lnTo>
                    <a:pt x="392493" y="1187665"/>
                  </a:lnTo>
                  <a:lnTo>
                    <a:pt x="342646" y="1186573"/>
                  </a:lnTo>
                  <a:lnTo>
                    <a:pt x="290220" y="1186243"/>
                  </a:lnTo>
                  <a:lnTo>
                    <a:pt x="237604" y="1189342"/>
                  </a:lnTo>
                  <a:lnTo>
                    <a:pt x="184937" y="1194904"/>
                  </a:lnTo>
                  <a:lnTo>
                    <a:pt x="132359" y="1201940"/>
                  </a:lnTo>
                  <a:lnTo>
                    <a:pt x="80010" y="1209484"/>
                  </a:lnTo>
                  <a:lnTo>
                    <a:pt x="28524" y="1214602"/>
                  </a:lnTo>
                  <a:lnTo>
                    <a:pt x="0" y="1216113"/>
                  </a:lnTo>
                  <a:lnTo>
                    <a:pt x="0" y="1366989"/>
                  </a:lnTo>
                  <a:lnTo>
                    <a:pt x="20193" y="1366685"/>
                  </a:lnTo>
                  <a:lnTo>
                    <a:pt x="31407" y="1365084"/>
                  </a:lnTo>
                  <a:lnTo>
                    <a:pt x="42887" y="1364526"/>
                  </a:lnTo>
                  <a:lnTo>
                    <a:pt x="54483" y="1364259"/>
                  </a:lnTo>
                  <a:lnTo>
                    <a:pt x="66040" y="1363497"/>
                  </a:lnTo>
                  <a:lnTo>
                    <a:pt x="119634" y="1358379"/>
                  </a:lnTo>
                  <a:lnTo>
                    <a:pt x="226910" y="1349578"/>
                  </a:lnTo>
                  <a:lnTo>
                    <a:pt x="959472" y="1300988"/>
                  </a:lnTo>
                  <a:lnTo>
                    <a:pt x="1119187" y="1288084"/>
                  </a:lnTo>
                  <a:lnTo>
                    <a:pt x="1106589" y="1304074"/>
                  </a:lnTo>
                  <a:lnTo>
                    <a:pt x="1093012" y="1315415"/>
                  </a:lnTo>
                  <a:lnTo>
                    <a:pt x="1079246" y="1324165"/>
                  </a:lnTo>
                  <a:lnTo>
                    <a:pt x="1066050" y="1332395"/>
                  </a:lnTo>
                  <a:lnTo>
                    <a:pt x="1024305" y="1362887"/>
                  </a:lnTo>
                  <a:lnTo>
                    <a:pt x="984199" y="1395323"/>
                  </a:lnTo>
                  <a:lnTo>
                    <a:pt x="905891" y="1462582"/>
                  </a:lnTo>
                  <a:lnTo>
                    <a:pt x="870724" y="1505826"/>
                  </a:lnTo>
                  <a:lnTo>
                    <a:pt x="857732" y="1551749"/>
                  </a:lnTo>
                  <a:lnTo>
                    <a:pt x="861656" y="1597558"/>
                  </a:lnTo>
                  <a:lnTo>
                    <a:pt x="877239" y="1640497"/>
                  </a:lnTo>
                  <a:lnTo>
                    <a:pt x="899210" y="1677758"/>
                  </a:lnTo>
                  <a:lnTo>
                    <a:pt x="905052" y="1684515"/>
                  </a:lnTo>
                  <a:lnTo>
                    <a:pt x="911555" y="1688096"/>
                  </a:lnTo>
                  <a:lnTo>
                    <a:pt x="918616" y="1687042"/>
                  </a:lnTo>
                  <a:lnTo>
                    <a:pt x="926071" y="1679879"/>
                  </a:lnTo>
                  <a:lnTo>
                    <a:pt x="951712" y="1650530"/>
                  </a:lnTo>
                  <a:lnTo>
                    <a:pt x="981227" y="1625752"/>
                  </a:lnTo>
                  <a:lnTo>
                    <a:pt x="1012837" y="1603527"/>
                  </a:lnTo>
                  <a:lnTo>
                    <a:pt x="1044790" y="1581861"/>
                  </a:lnTo>
                  <a:lnTo>
                    <a:pt x="1085189" y="1553946"/>
                  </a:lnTo>
                  <a:lnTo>
                    <a:pt x="1125943" y="1526641"/>
                  </a:lnTo>
                  <a:lnTo>
                    <a:pt x="1167053" y="1499831"/>
                  </a:lnTo>
                  <a:lnTo>
                    <a:pt x="1208430" y="1473479"/>
                  </a:lnTo>
                  <a:lnTo>
                    <a:pt x="1291869" y="1421803"/>
                  </a:lnTo>
                  <a:lnTo>
                    <a:pt x="1417955" y="1345742"/>
                  </a:lnTo>
                  <a:lnTo>
                    <a:pt x="1515605" y="1288084"/>
                  </a:lnTo>
                  <a:lnTo>
                    <a:pt x="1516646" y="1287475"/>
                  </a:lnTo>
                  <a:lnTo>
                    <a:pt x="1534464" y="1275321"/>
                  </a:lnTo>
                  <a:lnTo>
                    <a:pt x="1546885" y="1260906"/>
                  </a:lnTo>
                  <a:lnTo>
                    <a:pt x="1552765" y="1242479"/>
                  </a:lnTo>
                  <a:close/>
                </a:path>
                <a:path w="2253615" h="1688464">
                  <a:moveTo>
                    <a:pt x="2253310" y="331089"/>
                  </a:moveTo>
                  <a:lnTo>
                    <a:pt x="2251506" y="306895"/>
                  </a:lnTo>
                  <a:lnTo>
                    <a:pt x="2246477" y="290550"/>
                  </a:lnTo>
                  <a:lnTo>
                    <a:pt x="2240851" y="276275"/>
                  </a:lnTo>
                  <a:lnTo>
                    <a:pt x="2240115" y="274421"/>
                  </a:lnTo>
                  <a:lnTo>
                    <a:pt x="2235022" y="259143"/>
                  </a:lnTo>
                  <a:lnTo>
                    <a:pt x="2233739" y="245135"/>
                  </a:lnTo>
                  <a:lnTo>
                    <a:pt x="2231364" y="206743"/>
                  </a:lnTo>
                  <a:lnTo>
                    <a:pt x="2231263" y="205079"/>
                  </a:lnTo>
                  <a:lnTo>
                    <a:pt x="2214930" y="177749"/>
                  </a:lnTo>
                  <a:lnTo>
                    <a:pt x="2188159" y="159423"/>
                  </a:lnTo>
                  <a:lnTo>
                    <a:pt x="2170709" y="152603"/>
                  </a:lnTo>
                  <a:lnTo>
                    <a:pt x="2154339" y="146202"/>
                  </a:lnTo>
                  <a:lnTo>
                    <a:pt x="2107323" y="130898"/>
                  </a:lnTo>
                  <a:lnTo>
                    <a:pt x="2060181" y="116179"/>
                  </a:lnTo>
                  <a:lnTo>
                    <a:pt x="2012886" y="102082"/>
                  </a:lnTo>
                  <a:lnTo>
                    <a:pt x="1965452" y="88620"/>
                  </a:lnTo>
                  <a:lnTo>
                    <a:pt x="1917852" y="75819"/>
                  </a:lnTo>
                  <a:lnTo>
                    <a:pt x="1870100" y="63715"/>
                  </a:lnTo>
                  <a:lnTo>
                    <a:pt x="1822323" y="52387"/>
                  </a:lnTo>
                  <a:lnTo>
                    <a:pt x="1822323" y="205079"/>
                  </a:lnTo>
                  <a:lnTo>
                    <a:pt x="1821713" y="205841"/>
                  </a:lnTo>
                  <a:lnTo>
                    <a:pt x="1820189" y="206743"/>
                  </a:lnTo>
                  <a:lnTo>
                    <a:pt x="1820037" y="206743"/>
                  </a:lnTo>
                  <a:lnTo>
                    <a:pt x="1819884" y="206590"/>
                  </a:lnTo>
                  <a:lnTo>
                    <a:pt x="1819579" y="206438"/>
                  </a:lnTo>
                  <a:lnTo>
                    <a:pt x="1820494" y="205981"/>
                  </a:lnTo>
                  <a:lnTo>
                    <a:pt x="1821408" y="205841"/>
                  </a:lnTo>
                  <a:lnTo>
                    <a:pt x="1822323" y="205079"/>
                  </a:lnTo>
                  <a:lnTo>
                    <a:pt x="1822323" y="52387"/>
                  </a:lnTo>
                  <a:lnTo>
                    <a:pt x="1822170" y="52349"/>
                  </a:lnTo>
                  <a:lnTo>
                    <a:pt x="1774063" y="41732"/>
                  </a:lnTo>
                  <a:lnTo>
                    <a:pt x="1725777" y="31902"/>
                  </a:lnTo>
                  <a:lnTo>
                    <a:pt x="1677301" y="22885"/>
                  </a:lnTo>
                  <a:lnTo>
                    <a:pt x="1628635" y="14706"/>
                  </a:lnTo>
                  <a:lnTo>
                    <a:pt x="1579765" y="7391"/>
                  </a:lnTo>
                  <a:lnTo>
                    <a:pt x="1530680" y="977"/>
                  </a:lnTo>
                  <a:lnTo>
                    <a:pt x="1483944" y="0"/>
                  </a:lnTo>
                  <a:lnTo>
                    <a:pt x="1456690" y="12484"/>
                  </a:lnTo>
                  <a:lnTo>
                    <a:pt x="1446885" y="40716"/>
                  </a:lnTo>
                  <a:lnTo>
                    <a:pt x="1452499" y="87020"/>
                  </a:lnTo>
                  <a:lnTo>
                    <a:pt x="1454315" y="93916"/>
                  </a:lnTo>
                  <a:lnTo>
                    <a:pt x="1456423" y="100749"/>
                  </a:lnTo>
                  <a:lnTo>
                    <a:pt x="1458620" y="107594"/>
                  </a:lnTo>
                  <a:lnTo>
                    <a:pt x="1460690" y="114490"/>
                  </a:lnTo>
                  <a:lnTo>
                    <a:pt x="1469593" y="134620"/>
                  </a:lnTo>
                  <a:lnTo>
                    <a:pt x="1483194" y="148170"/>
                  </a:lnTo>
                  <a:lnTo>
                    <a:pt x="1500619" y="154901"/>
                  </a:lnTo>
                  <a:lnTo>
                    <a:pt x="1520964" y="154546"/>
                  </a:lnTo>
                  <a:lnTo>
                    <a:pt x="1541538" y="152603"/>
                  </a:lnTo>
                  <a:lnTo>
                    <a:pt x="1561350" y="153885"/>
                  </a:lnTo>
                  <a:lnTo>
                    <a:pt x="1649107" y="171208"/>
                  </a:lnTo>
                  <a:lnTo>
                    <a:pt x="1796211" y="203708"/>
                  </a:lnTo>
                  <a:lnTo>
                    <a:pt x="1798485" y="210845"/>
                  </a:lnTo>
                  <a:lnTo>
                    <a:pt x="1797113" y="214642"/>
                  </a:lnTo>
                  <a:lnTo>
                    <a:pt x="1638401" y="228993"/>
                  </a:lnTo>
                  <a:lnTo>
                    <a:pt x="1536166" y="235242"/>
                  </a:lnTo>
                  <a:lnTo>
                    <a:pt x="1486954" y="239610"/>
                  </a:lnTo>
                  <a:lnTo>
                    <a:pt x="1437843" y="244932"/>
                  </a:lnTo>
                  <a:lnTo>
                    <a:pt x="1290574" y="262801"/>
                  </a:lnTo>
                  <a:lnTo>
                    <a:pt x="1241399" y="268058"/>
                  </a:lnTo>
                  <a:lnTo>
                    <a:pt x="1192110" y="272326"/>
                  </a:lnTo>
                  <a:lnTo>
                    <a:pt x="1142669" y="275196"/>
                  </a:lnTo>
                  <a:lnTo>
                    <a:pt x="1093050" y="276275"/>
                  </a:lnTo>
                  <a:lnTo>
                    <a:pt x="1043203" y="275183"/>
                  </a:lnTo>
                  <a:lnTo>
                    <a:pt x="990765" y="274853"/>
                  </a:lnTo>
                  <a:lnTo>
                    <a:pt x="938161" y="277964"/>
                  </a:lnTo>
                  <a:lnTo>
                    <a:pt x="885494" y="283514"/>
                  </a:lnTo>
                  <a:lnTo>
                    <a:pt x="832904" y="290550"/>
                  </a:lnTo>
                  <a:lnTo>
                    <a:pt x="780554" y="298094"/>
                  </a:lnTo>
                  <a:lnTo>
                    <a:pt x="729068" y="303212"/>
                  </a:lnTo>
                  <a:lnTo>
                    <a:pt x="677494" y="305943"/>
                  </a:lnTo>
                  <a:lnTo>
                    <a:pt x="626046" y="309537"/>
                  </a:lnTo>
                  <a:lnTo>
                    <a:pt x="574992" y="317207"/>
                  </a:lnTo>
                  <a:lnTo>
                    <a:pt x="544195" y="331495"/>
                  </a:lnTo>
                  <a:lnTo>
                    <a:pt x="544271" y="343649"/>
                  </a:lnTo>
                  <a:lnTo>
                    <a:pt x="554507" y="361365"/>
                  </a:lnTo>
                  <a:lnTo>
                    <a:pt x="585749" y="402272"/>
                  </a:lnTo>
                  <a:lnTo>
                    <a:pt x="621398" y="436156"/>
                  </a:lnTo>
                  <a:lnTo>
                    <a:pt x="665149" y="456133"/>
                  </a:lnTo>
                  <a:lnTo>
                    <a:pt x="720737" y="455295"/>
                  </a:lnTo>
                  <a:lnTo>
                    <a:pt x="731964" y="453694"/>
                  </a:lnTo>
                  <a:lnTo>
                    <a:pt x="743432" y="453136"/>
                  </a:lnTo>
                  <a:lnTo>
                    <a:pt x="755027" y="452869"/>
                  </a:lnTo>
                  <a:lnTo>
                    <a:pt x="766584" y="452107"/>
                  </a:lnTo>
                  <a:lnTo>
                    <a:pt x="820178" y="446989"/>
                  </a:lnTo>
                  <a:lnTo>
                    <a:pt x="927468" y="438188"/>
                  </a:lnTo>
                  <a:lnTo>
                    <a:pt x="1660029" y="389597"/>
                  </a:lnTo>
                  <a:lnTo>
                    <a:pt x="1819732" y="376694"/>
                  </a:lnTo>
                  <a:lnTo>
                    <a:pt x="1807146" y="392684"/>
                  </a:lnTo>
                  <a:lnTo>
                    <a:pt x="1793570" y="404025"/>
                  </a:lnTo>
                  <a:lnTo>
                    <a:pt x="1779790" y="412775"/>
                  </a:lnTo>
                  <a:lnTo>
                    <a:pt x="1766595" y="421005"/>
                  </a:lnTo>
                  <a:lnTo>
                    <a:pt x="1724863" y="451510"/>
                  </a:lnTo>
                  <a:lnTo>
                    <a:pt x="1684756" y="483946"/>
                  </a:lnTo>
                  <a:lnTo>
                    <a:pt x="1606435" y="551205"/>
                  </a:lnTo>
                  <a:lnTo>
                    <a:pt x="1571269" y="594436"/>
                  </a:lnTo>
                  <a:lnTo>
                    <a:pt x="1558290" y="640359"/>
                  </a:lnTo>
                  <a:lnTo>
                    <a:pt x="1562214" y="686168"/>
                  </a:lnTo>
                  <a:lnTo>
                    <a:pt x="1577784" y="729107"/>
                  </a:lnTo>
                  <a:lnTo>
                    <a:pt x="1599755" y="766368"/>
                  </a:lnTo>
                  <a:lnTo>
                    <a:pt x="1605597" y="773125"/>
                  </a:lnTo>
                  <a:lnTo>
                    <a:pt x="1612112" y="776706"/>
                  </a:lnTo>
                  <a:lnTo>
                    <a:pt x="1619161" y="775652"/>
                  </a:lnTo>
                  <a:lnTo>
                    <a:pt x="1626628" y="768489"/>
                  </a:lnTo>
                  <a:lnTo>
                    <a:pt x="1652270" y="739140"/>
                  </a:lnTo>
                  <a:lnTo>
                    <a:pt x="1681772" y="714362"/>
                  </a:lnTo>
                  <a:lnTo>
                    <a:pt x="1713395" y="692150"/>
                  </a:lnTo>
                  <a:lnTo>
                    <a:pt x="1745348" y="670471"/>
                  </a:lnTo>
                  <a:lnTo>
                    <a:pt x="1785734" y="642569"/>
                  </a:lnTo>
                  <a:lnTo>
                    <a:pt x="1826501" y="615251"/>
                  </a:lnTo>
                  <a:lnTo>
                    <a:pt x="1867598" y="588454"/>
                  </a:lnTo>
                  <a:lnTo>
                    <a:pt x="1908987" y="562089"/>
                  </a:lnTo>
                  <a:lnTo>
                    <a:pt x="1992414" y="510413"/>
                  </a:lnTo>
                  <a:lnTo>
                    <a:pt x="2118512" y="434352"/>
                  </a:lnTo>
                  <a:lnTo>
                    <a:pt x="2216150" y="376694"/>
                  </a:lnTo>
                  <a:lnTo>
                    <a:pt x="2217191" y="376085"/>
                  </a:lnTo>
                  <a:lnTo>
                    <a:pt x="2235022" y="363931"/>
                  </a:lnTo>
                  <a:lnTo>
                    <a:pt x="2247442" y="349516"/>
                  </a:lnTo>
                  <a:lnTo>
                    <a:pt x="2253310" y="331089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854" y="5183689"/>
            <a:ext cx="9538970" cy="167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just">
              <a:lnSpc>
                <a:spcPct val="106600"/>
              </a:lnSpc>
              <a:buSzPct val="94117"/>
              <a:buAutoNum type="arabicPeriod" startAt="16"/>
              <a:tabLst>
                <a:tab pos="311150" algn="l"/>
              </a:tabLst>
            </a:pPr>
            <a:r>
              <a:rPr sz="1700" spc="-195" dirty="0">
                <a:latin typeface="Arial"/>
                <a:cs typeface="Arial"/>
              </a:rPr>
              <a:t>	The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system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will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automatically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calculate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the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overall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rating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for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your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self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evaluation.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On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this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tab,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170" dirty="0">
                <a:latin typeface="Arial"/>
                <a:cs typeface="Arial"/>
              </a:rPr>
              <a:t>you</a:t>
            </a:r>
            <a:r>
              <a:rPr sz="1700" spc="5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will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add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any </a:t>
            </a:r>
            <a:r>
              <a:rPr sz="1700" spc="-95" dirty="0">
                <a:latin typeface="Arial"/>
                <a:cs typeface="Arial"/>
              </a:rPr>
              <a:t>overall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comments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170" dirty="0">
                <a:latin typeface="Arial"/>
                <a:cs typeface="Arial"/>
              </a:rPr>
              <a:t>you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have.</a:t>
            </a:r>
            <a:r>
              <a:rPr sz="1700" spc="15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Consider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adding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220" dirty="0">
                <a:latin typeface="Arial"/>
                <a:cs typeface="Arial"/>
              </a:rPr>
              <a:t>any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particular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successes/accomplishments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or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challenges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170" dirty="0">
                <a:latin typeface="Arial"/>
                <a:cs typeface="Arial"/>
              </a:rPr>
              <a:t>you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faced </a:t>
            </a:r>
            <a:r>
              <a:rPr sz="1700" spc="-75" dirty="0">
                <a:latin typeface="Arial"/>
                <a:cs typeface="Arial"/>
              </a:rPr>
              <a:t>this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past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year.</a:t>
            </a:r>
            <a:endParaRPr sz="1700">
              <a:latin typeface="Arial"/>
              <a:cs typeface="Arial"/>
            </a:endParaRPr>
          </a:p>
          <a:p>
            <a:pPr marL="12700" marR="154940" indent="-8255" algn="just">
              <a:lnSpc>
                <a:spcPct val="106600"/>
              </a:lnSpc>
              <a:spcBef>
                <a:spcPts val="5"/>
              </a:spcBef>
              <a:buSzPct val="94117"/>
              <a:buAutoNum type="arabicPeriod" startAt="16"/>
              <a:tabLst>
                <a:tab pos="299720" algn="l"/>
              </a:tabLst>
            </a:pPr>
            <a:r>
              <a:rPr sz="1700" spc="-150" dirty="0">
                <a:latin typeface="Arial"/>
                <a:cs typeface="Arial"/>
              </a:rPr>
              <a:t>	You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215" dirty="0">
                <a:latin typeface="Arial"/>
                <a:cs typeface="Arial"/>
              </a:rPr>
              <a:t>can</a:t>
            </a:r>
            <a:r>
              <a:rPr sz="1700" spc="9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attach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documents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support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anything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in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the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evaluation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(certificates,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list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of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training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completed,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etc). </a:t>
            </a:r>
            <a:r>
              <a:rPr sz="1700" spc="-120" dirty="0">
                <a:latin typeface="Arial"/>
                <a:cs typeface="Arial"/>
              </a:rPr>
              <a:t>However,</a:t>
            </a:r>
            <a:r>
              <a:rPr sz="1700" spc="-70" dirty="0">
                <a:latin typeface="Arial"/>
                <a:cs typeface="Arial"/>
              </a:rPr>
              <a:t> there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no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requirement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upload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attachments.</a:t>
            </a:r>
            <a:endParaRPr sz="1700">
              <a:latin typeface="Arial"/>
              <a:cs typeface="Arial"/>
            </a:endParaRPr>
          </a:p>
          <a:p>
            <a:pPr marL="313690" indent="-300990" algn="just">
              <a:lnSpc>
                <a:spcPct val="100000"/>
              </a:lnSpc>
              <a:spcBef>
                <a:spcPts val="135"/>
              </a:spcBef>
              <a:buSzPct val="94117"/>
              <a:buAutoNum type="arabicPeriod" startAt="16"/>
              <a:tabLst>
                <a:tab pos="313690" algn="l"/>
              </a:tabLst>
            </a:pPr>
            <a:r>
              <a:rPr sz="1700" spc="-65" dirty="0">
                <a:latin typeface="Arial"/>
                <a:cs typeface="Arial"/>
              </a:rPr>
              <a:t>Click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SAVE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one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last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time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then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click </a:t>
            </a:r>
            <a:r>
              <a:rPr sz="1700" spc="-25" dirty="0">
                <a:latin typeface="Arial"/>
                <a:cs typeface="Arial"/>
              </a:rPr>
              <a:t>COMPLETE.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0591" y="2961948"/>
            <a:ext cx="1062355" cy="143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03580">
              <a:lnSpc>
                <a:spcPct val="100000"/>
              </a:lnSpc>
              <a:spcBef>
                <a:spcPts val="130"/>
              </a:spcBef>
            </a:pPr>
            <a:r>
              <a:rPr sz="3250" spc="-490" dirty="0">
                <a:latin typeface="Arial"/>
                <a:cs typeface="Arial"/>
              </a:rPr>
              <a:t>16</a:t>
            </a:r>
            <a:endParaRPr sz="3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79"/>
              </a:spcBef>
            </a:pPr>
            <a:r>
              <a:rPr sz="3250" spc="-560" dirty="0">
                <a:latin typeface="Arial"/>
                <a:cs typeface="Arial"/>
              </a:rPr>
              <a:t>17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0321" y="691240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40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40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40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40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40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pc="-170" dirty="0"/>
              <a:t>EMPLOYEE:</a:t>
            </a:r>
            <a:r>
              <a:rPr spc="-145" dirty="0"/>
              <a:t> </a:t>
            </a:r>
            <a:r>
              <a:rPr spc="-270" dirty="0"/>
              <a:t>SELF</a:t>
            </a:r>
            <a:r>
              <a:rPr spc="-150" dirty="0"/>
              <a:t> </a:t>
            </a:r>
            <a:r>
              <a:rPr spc="-105" dirty="0"/>
              <a:t>EVALUATION/OVERALL</a:t>
            </a:r>
            <a:r>
              <a:rPr spc="-150" dirty="0"/>
              <a:t> SUMMARY</a:t>
            </a:r>
          </a:p>
          <a:p>
            <a:pPr marR="1165860" algn="r">
              <a:lnSpc>
                <a:spcPct val="100000"/>
              </a:lnSpc>
              <a:spcBef>
                <a:spcPts val="595"/>
              </a:spcBef>
            </a:pPr>
            <a:r>
              <a:rPr spc="-470" dirty="0"/>
              <a:t>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936" y="777240"/>
            <a:ext cx="9467849" cy="42576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259" rIns="0" bIns="0" rtlCol="0">
            <a:spAutoFit/>
          </a:bodyPr>
          <a:lstStyle/>
          <a:p>
            <a:pPr marL="407670">
              <a:lnSpc>
                <a:spcPct val="100000"/>
              </a:lnSpc>
              <a:spcBef>
                <a:spcPts val="130"/>
              </a:spcBef>
            </a:pPr>
            <a:r>
              <a:rPr dirty="0">
                <a:latin typeface="Lucida Sans"/>
                <a:cs typeface="Lucida Sans"/>
              </a:rPr>
              <a:t>EMPLOYEE:</a:t>
            </a:r>
            <a:r>
              <a:rPr spc="-275" dirty="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SELF</a:t>
            </a:r>
            <a:r>
              <a:rPr spc="-270" dirty="0">
                <a:latin typeface="Lucida Sans"/>
                <a:cs typeface="Lucida Sans"/>
              </a:rPr>
              <a:t> </a:t>
            </a:r>
            <a:r>
              <a:rPr spc="-90" dirty="0">
                <a:latin typeface="Lucida Sans"/>
                <a:cs typeface="Lucida Sans"/>
              </a:rPr>
              <a:t>EVALUATION/CONFIRMATION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854" y="5183690"/>
            <a:ext cx="967613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335">
              <a:lnSpc>
                <a:spcPct val="106600"/>
              </a:lnSpc>
            </a:pPr>
            <a:r>
              <a:rPr sz="1700" spc="-135" dirty="0">
                <a:latin typeface="Arial"/>
                <a:cs typeface="Arial"/>
              </a:rPr>
              <a:t>To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confirm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completion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 </a:t>
            </a:r>
            <a:r>
              <a:rPr sz="1700" spc="-80" dirty="0">
                <a:latin typeface="Arial"/>
                <a:cs typeface="Arial"/>
              </a:rPr>
              <a:t>self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evaluation,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click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CONFIRM.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you'd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like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go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back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make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65" dirty="0">
                <a:latin typeface="Arial"/>
                <a:cs typeface="Arial"/>
              </a:rPr>
              <a:t>changes,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click </a:t>
            </a:r>
            <a:r>
              <a:rPr sz="1700" spc="-110" dirty="0">
                <a:latin typeface="Arial"/>
                <a:cs typeface="Arial"/>
              </a:rPr>
              <a:t>CANCEL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make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changes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follow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steps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get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back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this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screen.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Arial"/>
              <a:cs typeface="Arial"/>
            </a:endParaRPr>
          </a:p>
          <a:p>
            <a:pPr marL="4110990" marR="5080" indent="-4090035">
              <a:lnSpc>
                <a:spcPct val="106600"/>
              </a:lnSpc>
              <a:spcBef>
                <a:spcPts val="5"/>
              </a:spcBef>
            </a:pPr>
            <a:r>
              <a:rPr sz="1700" spc="-85" dirty="0">
                <a:latin typeface="Arial"/>
                <a:cs typeface="Arial"/>
              </a:rPr>
              <a:t>Your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self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evaluation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will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be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available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for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manager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review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once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click </a:t>
            </a:r>
            <a:r>
              <a:rPr sz="1700" spc="-95" dirty="0">
                <a:latin typeface="Arial"/>
                <a:cs typeface="Arial"/>
              </a:rPr>
              <a:t>complete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cannot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make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any </a:t>
            </a:r>
            <a:r>
              <a:rPr sz="1700" spc="-45" dirty="0">
                <a:latin typeface="Arial"/>
                <a:cs typeface="Arial"/>
              </a:rPr>
              <a:t>further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changes.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865995" cy="7662545"/>
            <a:chOff x="0" y="0"/>
            <a:chExt cx="9865995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865807" cy="76623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85029" y="2883539"/>
              <a:ext cx="576580" cy="640715"/>
            </a:xfrm>
            <a:custGeom>
              <a:avLst/>
              <a:gdLst/>
              <a:ahLst/>
              <a:cxnLst/>
              <a:rect l="l" t="t" r="r" b="b"/>
              <a:pathLst>
                <a:path w="576580" h="640714">
                  <a:moveTo>
                    <a:pt x="317647" y="171488"/>
                  </a:moveTo>
                  <a:lnTo>
                    <a:pt x="350915" y="202933"/>
                  </a:lnTo>
                  <a:lnTo>
                    <a:pt x="382413" y="236154"/>
                  </a:lnTo>
                  <a:lnTo>
                    <a:pt x="412061" y="271023"/>
                  </a:lnTo>
                  <a:lnTo>
                    <a:pt x="439753" y="307440"/>
                  </a:lnTo>
                  <a:lnTo>
                    <a:pt x="465382" y="345287"/>
                  </a:lnTo>
                  <a:lnTo>
                    <a:pt x="488840" y="384448"/>
                  </a:lnTo>
                  <a:lnTo>
                    <a:pt x="510020" y="424806"/>
                  </a:lnTo>
                  <a:lnTo>
                    <a:pt x="533044" y="476765"/>
                  </a:lnTo>
                  <a:lnTo>
                    <a:pt x="552004" y="530137"/>
                  </a:lnTo>
                  <a:lnTo>
                    <a:pt x="566518" y="584655"/>
                  </a:lnTo>
                  <a:lnTo>
                    <a:pt x="576050" y="639981"/>
                  </a:lnTo>
                  <a:lnTo>
                    <a:pt x="573418" y="640622"/>
                  </a:lnTo>
                  <a:lnTo>
                    <a:pt x="565926" y="613911"/>
                  </a:lnTo>
                  <a:lnTo>
                    <a:pt x="557582" y="587448"/>
                  </a:lnTo>
                  <a:lnTo>
                    <a:pt x="538405" y="535359"/>
                  </a:lnTo>
                  <a:lnTo>
                    <a:pt x="516228" y="484450"/>
                  </a:lnTo>
                  <a:lnTo>
                    <a:pt x="491000" y="434946"/>
                  </a:lnTo>
                  <a:lnTo>
                    <a:pt x="462861" y="387014"/>
                  </a:lnTo>
                  <a:lnTo>
                    <a:pt x="431948" y="340796"/>
                  </a:lnTo>
                  <a:lnTo>
                    <a:pt x="398393" y="296438"/>
                  </a:lnTo>
                  <a:lnTo>
                    <a:pt x="362328" y="254084"/>
                  </a:lnTo>
                  <a:lnTo>
                    <a:pt x="324040" y="213710"/>
                  </a:lnTo>
                  <a:lnTo>
                    <a:pt x="283485" y="175597"/>
                  </a:lnTo>
                  <a:lnTo>
                    <a:pt x="240789" y="139897"/>
                  </a:lnTo>
                  <a:lnTo>
                    <a:pt x="196073" y="106758"/>
                  </a:lnTo>
                  <a:lnTo>
                    <a:pt x="149474" y="76334"/>
                  </a:lnTo>
                  <a:lnTo>
                    <a:pt x="101143" y="48775"/>
                  </a:lnTo>
                  <a:lnTo>
                    <a:pt x="51291" y="24063"/>
                  </a:lnTo>
                  <a:lnTo>
                    <a:pt x="0" y="2533"/>
                  </a:lnTo>
                  <a:lnTo>
                    <a:pt x="927" y="0"/>
                  </a:lnTo>
                  <a:lnTo>
                    <a:pt x="55073" y="15482"/>
                  </a:lnTo>
                  <a:lnTo>
                    <a:pt x="107867" y="35819"/>
                  </a:lnTo>
                  <a:lnTo>
                    <a:pt x="159019" y="60462"/>
                  </a:lnTo>
                  <a:lnTo>
                    <a:pt x="208315" y="88979"/>
                  </a:lnTo>
                  <a:lnTo>
                    <a:pt x="246240" y="114394"/>
                  </a:lnTo>
                  <a:lnTo>
                    <a:pt x="282720" y="141936"/>
                  </a:lnTo>
                  <a:lnTo>
                    <a:pt x="317647" y="17148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7003" y="3426063"/>
              <a:ext cx="138373" cy="1296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94800" y="4322876"/>
              <a:ext cx="1628139" cy="1443355"/>
            </a:xfrm>
            <a:custGeom>
              <a:avLst/>
              <a:gdLst/>
              <a:ahLst/>
              <a:cxnLst/>
              <a:rect l="l" t="t" r="r" b="b"/>
              <a:pathLst>
                <a:path w="1628139" h="1443354">
                  <a:moveTo>
                    <a:pt x="627227" y="1279245"/>
                  </a:moveTo>
                  <a:lnTo>
                    <a:pt x="587616" y="1306347"/>
                  </a:lnTo>
                  <a:lnTo>
                    <a:pt x="549478" y="1333639"/>
                  </a:lnTo>
                  <a:lnTo>
                    <a:pt x="511759" y="1360551"/>
                  </a:lnTo>
                  <a:lnTo>
                    <a:pt x="504634" y="1365592"/>
                  </a:lnTo>
                  <a:lnTo>
                    <a:pt x="509778" y="1345323"/>
                  </a:lnTo>
                  <a:lnTo>
                    <a:pt x="519201" y="1297889"/>
                  </a:lnTo>
                  <a:lnTo>
                    <a:pt x="526491" y="1249972"/>
                  </a:lnTo>
                  <a:lnTo>
                    <a:pt x="532015" y="1201699"/>
                  </a:lnTo>
                  <a:lnTo>
                    <a:pt x="535470" y="1153147"/>
                  </a:lnTo>
                  <a:lnTo>
                    <a:pt x="536994" y="1104430"/>
                  </a:lnTo>
                  <a:lnTo>
                    <a:pt x="536663" y="1055624"/>
                  </a:lnTo>
                  <a:lnTo>
                    <a:pt x="534555" y="1006792"/>
                  </a:lnTo>
                  <a:lnTo>
                    <a:pt x="530606" y="958011"/>
                  </a:lnTo>
                  <a:lnTo>
                    <a:pt x="524929" y="909358"/>
                  </a:lnTo>
                  <a:lnTo>
                    <a:pt x="517525" y="860894"/>
                  </a:lnTo>
                  <a:lnTo>
                    <a:pt x="508431" y="812685"/>
                  </a:lnTo>
                  <a:lnTo>
                    <a:pt x="497662" y="764806"/>
                  </a:lnTo>
                  <a:lnTo>
                    <a:pt x="485241" y="717283"/>
                  </a:lnTo>
                  <a:lnTo>
                    <a:pt x="471195" y="670217"/>
                  </a:lnTo>
                  <a:lnTo>
                    <a:pt x="455549" y="623646"/>
                  </a:lnTo>
                  <a:lnTo>
                    <a:pt x="438340" y="577634"/>
                  </a:lnTo>
                  <a:lnTo>
                    <a:pt x="419544" y="532231"/>
                  </a:lnTo>
                  <a:lnTo>
                    <a:pt x="399211" y="487514"/>
                  </a:lnTo>
                  <a:lnTo>
                    <a:pt x="377342" y="443547"/>
                  </a:lnTo>
                  <a:lnTo>
                    <a:pt x="353974" y="400380"/>
                  </a:lnTo>
                  <a:lnTo>
                    <a:pt x="329120" y="358076"/>
                  </a:lnTo>
                  <a:lnTo>
                    <a:pt x="302818" y="316699"/>
                  </a:lnTo>
                  <a:lnTo>
                    <a:pt x="275082" y="276326"/>
                  </a:lnTo>
                  <a:lnTo>
                    <a:pt x="245872" y="237058"/>
                  </a:lnTo>
                  <a:lnTo>
                    <a:pt x="215303" y="198920"/>
                  </a:lnTo>
                  <a:lnTo>
                    <a:pt x="183349" y="162026"/>
                  </a:lnTo>
                  <a:lnTo>
                    <a:pt x="150012" y="126479"/>
                  </a:lnTo>
                  <a:lnTo>
                    <a:pt x="115214" y="92456"/>
                  </a:lnTo>
                  <a:lnTo>
                    <a:pt x="79260" y="59817"/>
                  </a:lnTo>
                  <a:lnTo>
                    <a:pt x="41973" y="28879"/>
                  </a:lnTo>
                  <a:lnTo>
                    <a:pt x="3149" y="0"/>
                  </a:lnTo>
                  <a:lnTo>
                    <a:pt x="0" y="3429"/>
                  </a:lnTo>
                  <a:lnTo>
                    <a:pt x="34328" y="36690"/>
                  </a:lnTo>
                  <a:lnTo>
                    <a:pt x="67576" y="71018"/>
                  </a:lnTo>
                  <a:lnTo>
                    <a:pt x="99720" y="106375"/>
                  </a:lnTo>
                  <a:lnTo>
                    <a:pt x="130746" y="142722"/>
                  </a:lnTo>
                  <a:lnTo>
                    <a:pt x="160756" y="179908"/>
                  </a:lnTo>
                  <a:lnTo>
                    <a:pt x="189623" y="217982"/>
                  </a:lnTo>
                  <a:lnTo>
                    <a:pt x="217322" y="256921"/>
                  </a:lnTo>
                  <a:lnTo>
                    <a:pt x="243840" y="296672"/>
                  </a:lnTo>
                  <a:lnTo>
                    <a:pt x="269163" y="337197"/>
                  </a:lnTo>
                  <a:lnTo>
                    <a:pt x="293268" y="378460"/>
                  </a:lnTo>
                  <a:lnTo>
                    <a:pt x="316141" y="420408"/>
                  </a:lnTo>
                  <a:lnTo>
                    <a:pt x="337781" y="463016"/>
                  </a:lnTo>
                  <a:lnTo>
                    <a:pt x="358178" y="506222"/>
                  </a:lnTo>
                  <a:lnTo>
                    <a:pt x="377304" y="550011"/>
                  </a:lnTo>
                  <a:lnTo>
                    <a:pt x="395147" y="594334"/>
                  </a:lnTo>
                  <a:lnTo>
                    <a:pt x="411708" y="639140"/>
                  </a:lnTo>
                  <a:lnTo>
                    <a:pt x="427151" y="684339"/>
                  </a:lnTo>
                  <a:lnTo>
                    <a:pt x="441261" y="729970"/>
                  </a:lnTo>
                  <a:lnTo>
                    <a:pt x="454063" y="775995"/>
                  </a:lnTo>
                  <a:lnTo>
                    <a:pt x="465505" y="822363"/>
                  </a:lnTo>
                  <a:lnTo>
                    <a:pt x="475589" y="869048"/>
                  </a:lnTo>
                  <a:lnTo>
                    <a:pt x="484301" y="916000"/>
                  </a:lnTo>
                  <a:lnTo>
                    <a:pt x="491629" y="963193"/>
                  </a:lnTo>
                  <a:lnTo>
                    <a:pt x="497547" y="1010564"/>
                  </a:lnTo>
                  <a:lnTo>
                    <a:pt x="502056" y="1058100"/>
                  </a:lnTo>
                  <a:lnTo>
                    <a:pt x="505117" y="1105750"/>
                  </a:lnTo>
                  <a:lnTo>
                    <a:pt x="506730" y="1153452"/>
                  </a:lnTo>
                  <a:lnTo>
                    <a:pt x="506895" y="1201178"/>
                  </a:lnTo>
                  <a:lnTo>
                    <a:pt x="505752" y="1248879"/>
                  </a:lnTo>
                  <a:lnTo>
                    <a:pt x="503110" y="1296530"/>
                  </a:lnTo>
                  <a:lnTo>
                    <a:pt x="498957" y="1344066"/>
                  </a:lnTo>
                  <a:lnTo>
                    <a:pt x="497001" y="1360309"/>
                  </a:lnTo>
                  <a:lnTo>
                    <a:pt x="490435" y="1341247"/>
                  </a:lnTo>
                  <a:lnTo>
                    <a:pt x="479831" y="1312900"/>
                  </a:lnTo>
                  <a:lnTo>
                    <a:pt x="462394" y="1270876"/>
                  </a:lnTo>
                  <a:lnTo>
                    <a:pt x="442874" y="1229525"/>
                  </a:lnTo>
                  <a:lnTo>
                    <a:pt x="420624" y="1189075"/>
                  </a:lnTo>
                  <a:lnTo>
                    <a:pt x="412203" y="1175918"/>
                  </a:lnTo>
                  <a:lnTo>
                    <a:pt x="413219" y="1191488"/>
                  </a:lnTo>
                  <a:lnTo>
                    <a:pt x="419252" y="1237221"/>
                  </a:lnTo>
                  <a:lnTo>
                    <a:pt x="428002" y="1282065"/>
                  </a:lnTo>
                  <a:lnTo>
                    <a:pt x="438861" y="1326235"/>
                  </a:lnTo>
                  <a:lnTo>
                    <a:pt x="456107" y="1384223"/>
                  </a:lnTo>
                  <a:lnTo>
                    <a:pt x="476288" y="1442847"/>
                  </a:lnTo>
                  <a:lnTo>
                    <a:pt x="476491" y="1443253"/>
                  </a:lnTo>
                  <a:lnTo>
                    <a:pt x="501180" y="1424520"/>
                  </a:lnTo>
                  <a:lnTo>
                    <a:pt x="538314" y="1393469"/>
                  </a:lnTo>
                  <a:lnTo>
                    <a:pt x="572185" y="1358925"/>
                  </a:lnTo>
                  <a:lnTo>
                    <a:pt x="602246" y="1320990"/>
                  </a:lnTo>
                  <a:lnTo>
                    <a:pt x="621626" y="1290129"/>
                  </a:lnTo>
                  <a:lnTo>
                    <a:pt x="627227" y="1279245"/>
                  </a:lnTo>
                  <a:close/>
                </a:path>
                <a:path w="1628139" h="1443354">
                  <a:moveTo>
                    <a:pt x="1627784" y="13081"/>
                  </a:moveTo>
                  <a:lnTo>
                    <a:pt x="1585087" y="37071"/>
                  </a:lnTo>
                  <a:lnTo>
                    <a:pt x="1546860" y="66713"/>
                  </a:lnTo>
                  <a:lnTo>
                    <a:pt x="1509928" y="98107"/>
                  </a:lnTo>
                  <a:lnTo>
                    <a:pt x="1474101" y="130924"/>
                  </a:lnTo>
                  <a:lnTo>
                    <a:pt x="1439659" y="165315"/>
                  </a:lnTo>
                  <a:lnTo>
                    <a:pt x="1406563" y="201091"/>
                  </a:lnTo>
                  <a:lnTo>
                    <a:pt x="1374800" y="238163"/>
                  </a:lnTo>
                  <a:lnTo>
                    <a:pt x="1344371" y="276415"/>
                  </a:lnTo>
                  <a:lnTo>
                    <a:pt x="1315351" y="315823"/>
                  </a:lnTo>
                  <a:lnTo>
                    <a:pt x="1287741" y="356273"/>
                  </a:lnTo>
                  <a:lnTo>
                    <a:pt x="1261554" y="397713"/>
                  </a:lnTo>
                  <a:lnTo>
                    <a:pt x="1236802" y="440080"/>
                  </a:lnTo>
                  <a:lnTo>
                    <a:pt x="1213535" y="483298"/>
                  </a:lnTo>
                  <a:lnTo>
                    <a:pt x="1191755" y="527304"/>
                  </a:lnTo>
                  <a:lnTo>
                    <a:pt x="1171486" y="572046"/>
                  </a:lnTo>
                  <a:lnTo>
                    <a:pt x="1152753" y="617461"/>
                  </a:lnTo>
                  <a:lnTo>
                    <a:pt x="1135583" y="663498"/>
                  </a:lnTo>
                  <a:lnTo>
                    <a:pt x="1120000" y="710095"/>
                  </a:lnTo>
                  <a:lnTo>
                    <a:pt x="1106030" y="757186"/>
                  </a:lnTo>
                  <a:lnTo>
                    <a:pt x="1093698" y="804722"/>
                  </a:lnTo>
                  <a:lnTo>
                    <a:pt x="1083030" y="852639"/>
                  </a:lnTo>
                  <a:lnTo>
                    <a:pt x="1074051" y="900874"/>
                  </a:lnTo>
                  <a:lnTo>
                    <a:pt x="1066774" y="949363"/>
                  </a:lnTo>
                  <a:lnTo>
                    <a:pt x="1061237" y="998029"/>
                  </a:lnTo>
                  <a:lnTo>
                    <a:pt x="1057529" y="1046835"/>
                  </a:lnTo>
                  <a:lnTo>
                    <a:pt x="1055611" y="1095667"/>
                  </a:lnTo>
                  <a:lnTo>
                    <a:pt x="1055535" y="1144473"/>
                  </a:lnTo>
                  <a:lnTo>
                    <a:pt x="1057389" y="1193177"/>
                  </a:lnTo>
                  <a:lnTo>
                    <a:pt x="1061351" y="1241679"/>
                  </a:lnTo>
                  <a:lnTo>
                    <a:pt x="1067092" y="1289900"/>
                  </a:lnTo>
                  <a:lnTo>
                    <a:pt x="1074953" y="1337703"/>
                  </a:lnTo>
                  <a:lnTo>
                    <a:pt x="1085329" y="1384973"/>
                  </a:lnTo>
                  <a:lnTo>
                    <a:pt x="1089952" y="1384439"/>
                  </a:lnTo>
                  <a:lnTo>
                    <a:pt x="1085850" y="1336827"/>
                  </a:lnTo>
                  <a:lnTo>
                    <a:pt x="1083259" y="1289113"/>
                  </a:lnTo>
                  <a:lnTo>
                    <a:pt x="1082179" y="1241336"/>
                  </a:lnTo>
                  <a:lnTo>
                    <a:pt x="1082598" y="1193546"/>
                  </a:lnTo>
                  <a:lnTo>
                    <a:pt x="1084326" y="1145794"/>
                  </a:lnTo>
                  <a:lnTo>
                    <a:pt x="1087501" y="1098118"/>
                  </a:lnTo>
                  <a:lnTo>
                    <a:pt x="1092111" y="1050556"/>
                  </a:lnTo>
                  <a:lnTo>
                    <a:pt x="1098169" y="1003160"/>
                  </a:lnTo>
                  <a:lnTo>
                    <a:pt x="1105623" y="955954"/>
                  </a:lnTo>
                  <a:lnTo>
                    <a:pt x="1114488" y="909002"/>
                  </a:lnTo>
                  <a:lnTo>
                    <a:pt x="1124724" y="862330"/>
                  </a:lnTo>
                  <a:lnTo>
                    <a:pt x="1136319" y="815975"/>
                  </a:lnTo>
                  <a:lnTo>
                    <a:pt x="1149273" y="769975"/>
                  </a:lnTo>
                  <a:lnTo>
                    <a:pt x="1163548" y="724382"/>
                  </a:lnTo>
                  <a:lnTo>
                    <a:pt x="1179131" y="679221"/>
                  </a:lnTo>
                  <a:lnTo>
                    <a:pt x="1196022" y="634530"/>
                  </a:lnTo>
                  <a:lnTo>
                    <a:pt x="1214005" y="590270"/>
                  </a:lnTo>
                  <a:lnTo>
                    <a:pt x="1233271" y="546569"/>
                  </a:lnTo>
                  <a:lnTo>
                    <a:pt x="1253794" y="503428"/>
                  </a:lnTo>
                  <a:lnTo>
                    <a:pt x="1275562" y="460921"/>
                  </a:lnTo>
                  <a:lnTo>
                    <a:pt x="1298562" y="419061"/>
                  </a:lnTo>
                  <a:lnTo>
                    <a:pt x="1322768" y="377901"/>
                  </a:lnTo>
                  <a:lnTo>
                    <a:pt x="1348193" y="337477"/>
                  </a:lnTo>
                  <a:lnTo>
                    <a:pt x="1374787" y="297827"/>
                  </a:lnTo>
                  <a:lnTo>
                    <a:pt x="1402562" y="258978"/>
                  </a:lnTo>
                  <a:lnTo>
                    <a:pt x="1431493" y="221005"/>
                  </a:lnTo>
                  <a:lnTo>
                    <a:pt x="1461554" y="183934"/>
                  </a:lnTo>
                  <a:lnTo>
                    <a:pt x="1492732" y="147802"/>
                  </a:lnTo>
                  <a:lnTo>
                    <a:pt x="1524876" y="112534"/>
                  </a:lnTo>
                  <a:lnTo>
                    <a:pt x="1558124" y="78295"/>
                  </a:lnTo>
                  <a:lnTo>
                    <a:pt x="1592427" y="45123"/>
                  </a:lnTo>
                  <a:lnTo>
                    <a:pt x="1627784" y="13081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7888" y="4304676"/>
              <a:ext cx="221345" cy="247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75452" y="4148399"/>
              <a:ext cx="456565" cy="664210"/>
            </a:xfrm>
            <a:custGeom>
              <a:avLst/>
              <a:gdLst/>
              <a:ahLst/>
              <a:cxnLst/>
              <a:rect l="l" t="t" r="r" b="b"/>
              <a:pathLst>
                <a:path w="456564" h="664210">
                  <a:moveTo>
                    <a:pt x="261327" y="179868"/>
                  </a:moveTo>
                  <a:lnTo>
                    <a:pt x="296008" y="220586"/>
                  </a:lnTo>
                  <a:lnTo>
                    <a:pt x="327771" y="263644"/>
                  </a:lnTo>
                  <a:lnTo>
                    <a:pt x="356484" y="308798"/>
                  </a:lnTo>
                  <a:lnTo>
                    <a:pt x="381984" y="355830"/>
                  </a:lnTo>
                  <a:lnTo>
                    <a:pt x="404105" y="404505"/>
                  </a:lnTo>
                  <a:lnTo>
                    <a:pt x="422679" y="454584"/>
                  </a:lnTo>
                  <a:lnTo>
                    <a:pt x="437462" y="505826"/>
                  </a:lnTo>
                  <a:lnTo>
                    <a:pt x="448253" y="557942"/>
                  </a:lnTo>
                  <a:lnTo>
                    <a:pt x="454728" y="610638"/>
                  </a:lnTo>
                  <a:lnTo>
                    <a:pt x="456429" y="663538"/>
                  </a:lnTo>
                  <a:lnTo>
                    <a:pt x="453879" y="663846"/>
                  </a:lnTo>
                  <a:lnTo>
                    <a:pt x="450350" y="637985"/>
                  </a:lnTo>
                  <a:lnTo>
                    <a:pt x="445990" y="612263"/>
                  </a:lnTo>
                  <a:lnTo>
                    <a:pt x="434829" y="561326"/>
                  </a:lnTo>
                  <a:lnTo>
                    <a:pt x="420702" y="511160"/>
                  </a:lnTo>
                  <a:lnTo>
                    <a:pt x="403534" y="461973"/>
                  </a:lnTo>
                  <a:lnTo>
                    <a:pt x="383433" y="413935"/>
                  </a:lnTo>
                  <a:lnTo>
                    <a:pt x="360508" y="367196"/>
                  </a:lnTo>
                  <a:lnTo>
                    <a:pt x="334865" y="321905"/>
                  </a:lnTo>
                  <a:lnTo>
                    <a:pt x="306609" y="278214"/>
                  </a:lnTo>
                  <a:lnTo>
                    <a:pt x="276011" y="236131"/>
                  </a:lnTo>
                  <a:lnTo>
                    <a:pt x="242994" y="195915"/>
                  </a:lnTo>
                  <a:lnTo>
                    <a:pt x="207655" y="157722"/>
                  </a:lnTo>
                  <a:lnTo>
                    <a:pt x="170089" y="121705"/>
                  </a:lnTo>
                  <a:lnTo>
                    <a:pt x="130405" y="88022"/>
                  </a:lnTo>
                  <a:lnTo>
                    <a:pt x="88722" y="56832"/>
                  </a:lnTo>
                  <a:lnTo>
                    <a:pt x="45243" y="28141"/>
                  </a:lnTo>
                  <a:lnTo>
                    <a:pt x="0" y="2270"/>
                  </a:lnTo>
                  <a:lnTo>
                    <a:pt x="1199" y="0"/>
                  </a:lnTo>
                  <a:lnTo>
                    <a:pt x="49908" y="20520"/>
                  </a:lnTo>
                  <a:lnTo>
                    <a:pt x="96716" y="45438"/>
                  </a:lnTo>
                  <a:lnTo>
                    <a:pt x="141421" y="74210"/>
                  </a:lnTo>
                  <a:lnTo>
                    <a:pt x="183883" y="106405"/>
                  </a:lnTo>
                  <a:lnTo>
                    <a:pt x="223896" y="141728"/>
                  </a:lnTo>
                  <a:lnTo>
                    <a:pt x="261327" y="17986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6473" y="4710171"/>
              <a:ext cx="128543" cy="1318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89771" y="5391948"/>
              <a:ext cx="447675" cy="647065"/>
            </a:xfrm>
            <a:custGeom>
              <a:avLst/>
              <a:gdLst/>
              <a:ahLst/>
              <a:cxnLst/>
              <a:rect l="l" t="t" r="r" b="b"/>
              <a:pathLst>
                <a:path w="447675" h="647064">
                  <a:moveTo>
                    <a:pt x="253746" y="176829"/>
                  </a:moveTo>
                  <a:lnTo>
                    <a:pt x="287625" y="216570"/>
                  </a:lnTo>
                  <a:lnTo>
                    <a:pt x="318722" y="258537"/>
                  </a:lnTo>
                  <a:lnTo>
                    <a:pt x="346907" y="302492"/>
                  </a:lnTo>
                  <a:lnTo>
                    <a:pt x="372021" y="348224"/>
                  </a:lnTo>
                  <a:lnTo>
                    <a:pt x="393901" y="395501"/>
                  </a:lnTo>
                  <a:lnTo>
                    <a:pt x="412383" y="444093"/>
                  </a:lnTo>
                  <a:lnTo>
                    <a:pt x="427228" y="493763"/>
                  </a:lnTo>
                  <a:lnTo>
                    <a:pt x="438239" y="544229"/>
                  </a:lnTo>
                  <a:lnTo>
                    <a:pt x="445101" y="595204"/>
                  </a:lnTo>
                  <a:lnTo>
                    <a:pt x="447370" y="646318"/>
                  </a:lnTo>
                  <a:lnTo>
                    <a:pt x="444918" y="646585"/>
                  </a:lnTo>
                  <a:lnTo>
                    <a:pt x="441211" y="621566"/>
                  </a:lnTo>
                  <a:lnTo>
                    <a:pt x="436707" y="596668"/>
                  </a:lnTo>
                  <a:lnTo>
                    <a:pt x="425354" y="547337"/>
                  </a:lnTo>
                  <a:lnTo>
                    <a:pt x="411153" y="498715"/>
                  </a:lnTo>
                  <a:lnTo>
                    <a:pt x="394036" y="451001"/>
                  </a:lnTo>
                  <a:lnTo>
                    <a:pt x="374109" y="404363"/>
                  </a:lnTo>
                  <a:lnTo>
                    <a:pt x="351478" y="358946"/>
                  </a:lnTo>
                  <a:lnTo>
                    <a:pt x="326247" y="314895"/>
                  </a:lnTo>
                  <a:lnTo>
                    <a:pt x="298519" y="272358"/>
                  </a:lnTo>
                  <a:lnTo>
                    <a:pt x="268555" y="231347"/>
                  </a:lnTo>
                  <a:lnTo>
                    <a:pt x="236284" y="192110"/>
                  </a:lnTo>
                  <a:lnTo>
                    <a:pt x="201801" y="154799"/>
                  </a:lnTo>
                  <a:lnTo>
                    <a:pt x="165201" y="119564"/>
                  </a:lnTo>
                  <a:lnTo>
                    <a:pt x="126587" y="86558"/>
                  </a:lnTo>
                  <a:lnTo>
                    <a:pt x="86080" y="55935"/>
                  </a:lnTo>
                  <a:lnTo>
                    <a:pt x="43872" y="27705"/>
                  </a:lnTo>
                  <a:lnTo>
                    <a:pt x="0" y="2178"/>
                  </a:lnTo>
                  <a:lnTo>
                    <a:pt x="1128" y="0"/>
                  </a:lnTo>
                  <a:lnTo>
                    <a:pt x="48274" y="20400"/>
                  </a:lnTo>
                  <a:lnTo>
                    <a:pt x="93641" y="45026"/>
                  </a:lnTo>
                  <a:lnTo>
                    <a:pt x="137031" y="73348"/>
                  </a:lnTo>
                  <a:lnTo>
                    <a:pt x="178300" y="104950"/>
                  </a:lnTo>
                  <a:lnTo>
                    <a:pt x="217249" y="139545"/>
                  </a:lnTo>
                  <a:lnTo>
                    <a:pt x="253746" y="176829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3317" y="5939075"/>
              <a:ext cx="124051" cy="1282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25315" y="3396565"/>
              <a:ext cx="640715" cy="142875"/>
            </a:xfrm>
            <a:custGeom>
              <a:avLst/>
              <a:gdLst/>
              <a:ahLst/>
              <a:cxnLst/>
              <a:rect l="l" t="t" r="r" b="b"/>
              <a:pathLst>
                <a:path w="640715" h="142875">
                  <a:moveTo>
                    <a:pt x="246225" y="0"/>
                  </a:moveTo>
                  <a:lnTo>
                    <a:pt x="289117" y="762"/>
                  </a:lnTo>
                  <a:lnTo>
                    <a:pt x="331869" y="4548"/>
                  </a:lnTo>
                  <a:lnTo>
                    <a:pt x="374261" y="11309"/>
                  </a:lnTo>
                  <a:lnTo>
                    <a:pt x="416078" y="21026"/>
                  </a:lnTo>
                  <a:lnTo>
                    <a:pt x="457089" y="33674"/>
                  </a:lnTo>
                  <a:lnTo>
                    <a:pt x="497063" y="49226"/>
                  </a:lnTo>
                  <a:lnTo>
                    <a:pt x="535724" y="67703"/>
                  </a:lnTo>
                  <a:lnTo>
                    <a:pt x="572791" y="89071"/>
                  </a:lnTo>
                  <a:lnTo>
                    <a:pt x="607917" y="113369"/>
                  </a:lnTo>
                  <a:lnTo>
                    <a:pt x="640631" y="140673"/>
                  </a:lnTo>
                  <a:lnTo>
                    <a:pt x="639463" y="142386"/>
                  </a:lnTo>
                  <a:lnTo>
                    <a:pt x="622039" y="130675"/>
                  </a:lnTo>
                  <a:lnTo>
                    <a:pt x="604256" y="119542"/>
                  </a:lnTo>
                  <a:lnTo>
                    <a:pt x="567701" y="99031"/>
                  </a:lnTo>
                  <a:lnTo>
                    <a:pt x="530036" y="80733"/>
                  </a:lnTo>
                  <a:lnTo>
                    <a:pt x="491345" y="64804"/>
                  </a:lnTo>
                  <a:lnTo>
                    <a:pt x="451789" y="51272"/>
                  </a:lnTo>
                  <a:lnTo>
                    <a:pt x="411515" y="40149"/>
                  </a:lnTo>
                  <a:lnTo>
                    <a:pt x="370670" y="31452"/>
                  </a:lnTo>
                  <a:lnTo>
                    <a:pt x="329399" y="25197"/>
                  </a:lnTo>
                  <a:lnTo>
                    <a:pt x="287852" y="21226"/>
                  </a:lnTo>
                  <a:lnTo>
                    <a:pt x="246145" y="19723"/>
                  </a:lnTo>
                  <a:lnTo>
                    <a:pt x="204421" y="20712"/>
                  </a:lnTo>
                  <a:lnTo>
                    <a:pt x="162825" y="24219"/>
                  </a:lnTo>
                  <a:lnTo>
                    <a:pt x="121507" y="30263"/>
                  </a:lnTo>
                  <a:lnTo>
                    <a:pt x="80628" y="38854"/>
                  </a:lnTo>
                  <a:lnTo>
                    <a:pt x="40298" y="49874"/>
                  </a:lnTo>
                  <a:lnTo>
                    <a:pt x="728" y="63476"/>
                  </a:lnTo>
                  <a:lnTo>
                    <a:pt x="0" y="61532"/>
                  </a:lnTo>
                  <a:lnTo>
                    <a:pt x="38192" y="42960"/>
                  </a:lnTo>
                  <a:lnTo>
                    <a:pt x="78019" y="27899"/>
                  </a:lnTo>
                  <a:lnTo>
                    <a:pt x="119048" y="16177"/>
                  </a:lnTo>
                  <a:lnTo>
                    <a:pt x="160944" y="7652"/>
                  </a:lnTo>
                  <a:lnTo>
                    <a:pt x="203423" y="2288"/>
                  </a:lnTo>
                  <a:lnTo>
                    <a:pt x="246225" y="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4725" y="3462947"/>
              <a:ext cx="117051" cy="93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40130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51" y="1354353"/>
                  </a:moveTo>
                  <a:lnTo>
                    <a:pt x="927760" y="1383626"/>
                  </a:lnTo>
                  <a:lnTo>
                    <a:pt x="897851" y="1412989"/>
                  </a:lnTo>
                  <a:lnTo>
                    <a:pt x="878230" y="1432458"/>
                  </a:lnTo>
                  <a:lnTo>
                    <a:pt x="839165" y="1470952"/>
                  </a:lnTo>
                  <a:lnTo>
                    <a:pt x="831773" y="1478165"/>
                  </a:lnTo>
                  <a:lnTo>
                    <a:pt x="834123" y="1453769"/>
                  </a:lnTo>
                  <a:lnTo>
                    <a:pt x="836574" y="1397139"/>
                  </a:lnTo>
                  <a:lnTo>
                    <a:pt x="836460" y="1340358"/>
                  </a:lnTo>
                  <a:lnTo>
                    <a:pt x="834224" y="1283538"/>
                  </a:lnTo>
                  <a:lnTo>
                    <a:pt x="829525" y="1226807"/>
                  </a:lnTo>
                  <a:lnTo>
                    <a:pt x="822566" y="1170254"/>
                  </a:lnTo>
                  <a:lnTo>
                    <a:pt x="813422" y="1113955"/>
                  </a:lnTo>
                  <a:lnTo>
                    <a:pt x="802208" y="1057973"/>
                  </a:lnTo>
                  <a:lnTo>
                    <a:pt x="790435" y="1008570"/>
                  </a:lnTo>
                  <a:lnTo>
                    <a:pt x="777087" y="959561"/>
                  </a:lnTo>
                  <a:lnTo>
                    <a:pt x="762190" y="910971"/>
                  </a:lnTo>
                  <a:lnTo>
                    <a:pt x="745744" y="862863"/>
                  </a:lnTo>
                  <a:lnTo>
                    <a:pt x="727798" y="815276"/>
                  </a:lnTo>
                  <a:lnTo>
                    <a:pt x="708380" y="768261"/>
                  </a:lnTo>
                  <a:lnTo>
                    <a:pt x="687501" y="721855"/>
                  </a:lnTo>
                  <a:lnTo>
                    <a:pt x="665200" y="676135"/>
                  </a:lnTo>
                  <a:lnTo>
                    <a:pt x="641489" y="631113"/>
                  </a:lnTo>
                  <a:lnTo>
                    <a:pt x="616432" y="586841"/>
                  </a:lnTo>
                  <a:lnTo>
                    <a:pt x="590003" y="543382"/>
                  </a:lnTo>
                  <a:lnTo>
                    <a:pt x="562241" y="500761"/>
                  </a:lnTo>
                  <a:lnTo>
                    <a:pt x="533158" y="459041"/>
                  </a:lnTo>
                  <a:lnTo>
                    <a:pt x="502805" y="418274"/>
                  </a:lnTo>
                  <a:lnTo>
                    <a:pt x="471195" y="378485"/>
                  </a:lnTo>
                  <a:lnTo>
                    <a:pt x="438365" y="339750"/>
                  </a:lnTo>
                  <a:lnTo>
                    <a:pt x="404329" y="302094"/>
                  </a:lnTo>
                  <a:lnTo>
                    <a:pt x="369112" y="265569"/>
                  </a:lnTo>
                  <a:lnTo>
                    <a:pt x="328079" y="225971"/>
                  </a:lnTo>
                  <a:lnTo>
                    <a:pt x="285648" y="187947"/>
                  </a:lnTo>
                  <a:lnTo>
                    <a:pt x="241846" y="151638"/>
                  </a:lnTo>
                  <a:lnTo>
                    <a:pt x="196659" y="117144"/>
                  </a:lnTo>
                  <a:lnTo>
                    <a:pt x="150050" y="84709"/>
                  </a:lnTo>
                  <a:lnTo>
                    <a:pt x="102362" y="54102"/>
                  </a:lnTo>
                  <a:lnTo>
                    <a:pt x="53403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10" y="36233"/>
                  </a:lnTo>
                  <a:lnTo>
                    <a:pt x="90766" y="69329"/>
                  </a:lnTo>
                  <a:lnTo>
                    <a:pt x="134518" y="103835"/>
                  </a:lnTo>
                  <a:lnTo>
                    <a:pt x="177152" y="139700"/>
                  </a:lnTo>
                  <a:lnTo>
                    <a:pt x="218757" y="176733"/>
                  </a:lnTo>
                  <a:lnTo>
                    <a:pt x="259181" y="215011"/>
                  </a:lnTo>
                  <a:lnTo>
                    <a:pt x="298411" y="254520"/>
                  </a:lnTo>
                  <a:lnTo>
                    <a:pt x="336410" y="295211"/>
                  </a:lnTo>
                  <a:lnTo>
                    <a:pt x="369125" y="332320"/>
                  </a:lnTo>
                  <a:lnTo>
                    <a:pt x="400850" y="370306"/>
                  </a:lnTo>
                  <a:lnTo>
                    <a:pt x="431533" y="409105"/>
                  </a:lnTo>
                  <a:lnTo>
                    <a:pt x="461175" y="448703"/>
                  </a:lnTo>
                  <a:lnTo>
                    <a:pt x="489762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36" y="614489"/>
                  </a:lnTo>
                  <a:lnTo>
                    <a:pt x="593242" y="657631"/>
                  </a:lnTo>
                  <a:lnTo>
                    <a:pt x="616496" y="701281"/>
                  </a:lnTo>
                  <a:lnTo>
                    <a:pt x="638606" y="745540"/>
                  </a:lnTo>
                  <a:lnTo>
                    <a:pt x="659549" y="790371"/>
                  </a:lnTo>
                  <a:lnTo>
                    <a:pt x="679310" y="835736"/>
                  </a:lnTo>
                  <a:lnTo>
                    <a:pt x="697865" y="881621"/>
                  </a:lnTo>
                  <a:lnTo>
                    <a:pt x="715213" y="927976"/>
                  </a:lnTo>
                  <a:lnTo>
                    <a:pt x="731342" y="974788"/>
                  </a:lnTo>
                  <a:lnTo>
                    <a:pt x="746201" y="1022007"/>
                  </a:lnTo>
                  <a:lnTo>
                    <a:pt x="759802" y="1069632"/>
                  </a:lnTo>
                  <a:lnTo>
                    <a:pt x="773582" y="1123632"/>
                  </a:lnTo>
                  <a:lnTo>
                    <a:pt x="785698" y="1178039"/>
                  </a:lnTo>
                  <a:lnTo>
                    <a:pt x="796137" y="1232801"/>
                  </a:lnTo>
                  <a:lnTo>
                    <a:pt x="804887" y="1287881"/>
                  </a:lnTo>
                  <a:lnTo>
                    <a:pt x="812126" y="1343190"/>
                  </a:lnTo>
                  <a:lnTo>
                    <a:pt x="817600" y="1398727"/>
                  </a:lnTo>
                  <a:lnTo>
                    <a:pt x="821296" y="1454442"/>
                  </a:lnTo>
                  <a:lnTo>
                    <a:pt x="821944" y="1473568"/>
                  </a:lnTo>
                  <a:lnTo>
                    <a:pt x="810882" y="1452854"/>
                  </a:lnTo>
                  <a:lnTo>
                    <a:pt x="793445" y="1422209"/>
                  </a:lnTo>
                  <a:lnTo>
                    <a:pt x="765619" y="1377111"/>
                  </a:lnTo>
                  <a:lnTo>
                    <a:pt x="735469" y="1333207"/>
                  </a:lnTo>
                  <a:lnTo>
                    <a:pt x="702310" y="1290878"/>
                  </a:lnTo>
                  <a:lnTo>
                    <a:pt x="690156" y="1277353"/>
                  </a:lnTo>
                  <a:lnTo>
                    <a:pt x="694131" y="1295120"/>
                  </a:lnTo>
                  <a:lnTo>
                    <a:pt x="709358" y="1346746"/>
                  </a:lnTo>
                  <a:lnTo>
                    <a:pt x="727595" y="1396809"/>
                  </a:lnTo>
                  <a:lnTo>
                    <a:pt x="748157" y="1445666"/>
                  </a:lnTo>
                  <a:lnTo>
                    <a:pt x="778637" y="1509229"/>
                  </a:lnTo>
                  <a:lnTo>
                    <a:pt x="812660" y="1572958"/>
                  </a:lnTo>
                  <a:lnTo>
                    <a:pt x="812965" y="1573390"/>
                  </a:lnTo>
                  <a:lnTo>
                    <a:pt x="838327" y="1546898"/>
                  </a:lnTo>
                  <a:lnTo>
                    <a:pt x="866952" y="1514856"/>
                  </a:lnTo>
                  <a:lnTo>
                    <a:pt x="893178" y="1480870"/>
                  </a:lnTo>
                  <a:lnTo>
                    <a:pt x="916774" y="1445056"/>
                  </a:lnTo>
                  <a:lnTo>
                    <a:pt x="937374" y="1407464"/>
                  </a:lnTo>
                  <a:lnTo>
                    <a:pt x="954392" y="1368018"/>
                  </a:lnTo>
                  <a:lnTo>
                    <a:pt x="958951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28" y="187299"/>
                  </a:lnTo>
                  <a:lnTo>
                    <a:pt x="1669516" y="213880"/>
                  </a:lnTo>
                  <a:lnTo>
                    <a:pt x="1630248" y="242303"/>
                  </a:lnTo>
                  <a:lnTo>
                    <a:pt x="1591983" y="272237"/>
                  </a:lnTo>
                  <a:lnTo>
                    <a:pt x="1554975" y="303847"/>
                  </a:lnTo>
                  <a:lnTo>
                    <a:pt x="1519199" y="336931"/>
                  </a:lnTo>
                  <a:lnTo>
                    <a:pt x="1484642" y="371424"/>
                  </a:lnTo>
                  <a:lnTo>
                    <a:pt x="1451330" y="407187"/>
                  </a:lnTo>
                  <a:lnTo>
                    <a:pt x="1419339" y="444220"/>
                  </a:lnTo>
                  <a:lnTo>
                    <a:pt x="1388668" y="482409"/>
                  </a:lnTo>
                  <a:lnTo>
                    <a:pt x="1359331" y="521690"/>
                  </a:lnTo>
                  <a:lnTo>
                    <a:pt x="1331366" y="562000"/>
                  </a:lnTo>
                  <a:lnTo>
                    <a:pt x="1304798" y="603275"/>
                  </a:lnTo>
                  <a:lnTo>
                    <a:pt x="1279652" y="645452"/>
                  </a:lnTo>
                  <a:lnTo>
                    <a:pt x="1255979" y="688492"/>
                  </a:lnTo>
                  <a:lnTo>
                    <a:pt x="1233766" y="732307"/>
                  </a:lnTo>
                  <a:lnTo>
                    <a:pt x="1213065" y="776871"/>
                  </a:lnTo>
                  <a:lnTo>
                    <a:pt x="1193901" y="822109"/>
                  </a:lnTo>
                  <a:lnTo>
                    <a:pt x="1176312" y="867981"/>
                  </a:lnTo>
                  <a:lnTo>
                    <a:pt x="1160322" y="914412"/>
                  </a:lnTo>
                  <a:lnTo>
                    <a:pt x="1145959" y="961351"/>
                  </a:lnTo>
                  <a:lnTo>
                    <a:pt x="1133259" y="1008735"/>
                  </a:lnTo>
                  <a:lnTo>
                    <a:pt x="1122235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18" y="1201508"/>
                  </a:lnTo>
                  <a:lnTo>
                    <a:pt x="1095857" y="1250162"/>
                  </a:lnTo>
                  <a:lnTo>
                    <a:pt x="1093914" y="1298867"/>
                  </a:lnTo>
                  <a:lnTo>
                    <a:pt x="1094092" y="1347533"/>
                  </a:lnTo>
                  <a:lnTo>
                    <a:pt x="1096060" y="1396047"/>
                  </a:lnTo>
                  <a:lnTo>
                    <a:pt x="1100188" y="1444320"/>
                  </a:lnTo>
                  <a:lnTo>
                    <a:pt x="1106855" y="1492237"/>
                  </a:lnTo>
                  <a:lnTo>
                    <a:pt x="1111504" y="1492084"/>
                  </a:lnTo>
                  <a:lnTo>
                    <a:pt x="1111110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28" y="1206436"/>
                  </a:lnTo>
                  <a:lnTo>
                    <a:pt x="1139634" y="1159383"/>
                  </a:lnTo>
                  <a:lnTo>
                    <a:pt x="1149350" y="1112596"/>
                  </a:lnTo>
                  <a:lnTo>
                    <a:pt x="1160462" y="1066114"/>
                  </a:lnTo>
                  <a:lnTo>
                    <a:pt x="1172946" y="1019987"/>
                  </a:lnTo>
                  <a:lnTo>
                    <a:pt x="1186776" y="974242"/>
                  </a:lnTo>
                  <a:lnTo>
                    <a:pt x="1201953" y="928941"/>
                  </a:lnTo>
                  <a:lnTo>
                    <a:pt x="1218438" y="884085"/>
                  </a:lnTo>
                  <a:lnTo>
                    <a:pt x="1236218" y="839736"/>
                  </a:lnTo>
                  <a:lnTo>
                    <a:pt x="1255268" y="795921"/>
                  </a:lnTo>
                  <a:lnTo>
                    <a:pt x="1275575" y="752678"/>
                  </a:lnTo>
                  <a:lnTo>
                    <a:pt x="1296949" y="709968"/>
                  </a:lnTo>
                  <a:lnTo>
                    <a:pt x="1319555" y="667880"/>
                  </a:lnTo>
                  <a:lnTo>
                    <a:pt x="1343367" y="626478"/>
                  </a:lnTo>
                  <a:lnTo>
                    <a:pt x="1368374" y="585787"/>
                  </a:lnTo>
                  <a:lnTo>
                    <a:pt x="1394561" y="545846"/>
                  </a:lnTo>
                  <a:lnTo>
                    <a:pt x="1421904" y="506691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47"/>
                  </a:lnTo>
                  <a:lnTo>
                    <a:pt x="1542491" y="358736"/>
                  </a:lnTo>
                  <a:lnTo>
                    <a:pt x="1575346" y="324104"/>
                  </a:lnTo>
                  <a:lnTo>
                    <a:pt x="1609242" y="290499"/>
                  </a:lnTo>
                  <a:lnTo>
                    <a:pt x="1644040" y="257848"/>
                  </a:lnTo>
                  <a:lnTo>
                    <a:pt x="1679841" y="226288"/>
                  </a:lnTo>
                  <a:lnTo>
                    <a:pt x="1716620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20571" y="4325395"/>
              <a:ext cx="222616" cy="2430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9886" y="2156167"/>
              <a:ext cx="2929255" cy="4380865"/>
            </a:xfrm>
            <a:custGeom>
              <a:avLst/>
              <a:gdLst/>
              <a:ahLst/>
              <a:cxnLst/>
              <a:rect l="l" t="t" r="r" b="b"/>
              <a:pathLst>
                <a:path w="2929254" h="4380865">
                  <a:moveTo>
                    <a:pt x="847877" y="43662"/>
                  </a:moveTo>
                  <a:lnTo>
                    <a:pt x="815263" y="0"/>
                  </a:lnTo>
                  <a:lnTo>
                    <a:pt x="777201" y="25869"/>
                  </a:lnTo>
                  <a:lnTo>
                    <a:pt x="739838" y="52882"/>
                  </a:lnTo>
                  <a:lnTo>
                    <a:pt x="702525" y="82994"/>
                  </a:lnTo>
                  <a:lnTo>
                    <a:pt x="665416" y="115912"/>
                  </a:lnTo>
                  <a:lnTo>
                    <a:pt x="628662" y="151358"/>
                  </a:lnTo>
                  <a:lnTo>
                    <a:pt x="592416" y="189052"/>
                  </a:lnTo>
                  <a:lnTo>
                    <a:pt x="556856" y="228688"/>
                  </a:lnTo>
                  <a:lnTo>
                    <a:pt x="522109" y="269989"/>
                  </a:lnTo>
                  <a:lnTo>
                    <a:pt x="488353" y="312648"/>
                  </a:lnTo>
                  <a:lnTo>
                    <a:pt x="455739" y="356400"/>
                  </a:lnTo>
                  <a:lnTo>
                    <a:pt x="424434" y="400951"/>
                  </a:lnTo>
                  <a:lnTo>
                    <a:pt x="394563" y="445998"/>
                  </a:lnTo>
                  <a:lnTo>
                    <a:pt x="366318" y="491261"/>
                  </a:lnTo>
                  <a:lnTo>
                    <a:pt x="339826" y="536460"/>
                  </a:lnTo>
                  <a:lnTo>
                    <a:pt x="315277" y="581291"/>
                  </a:lnTo>
                  <a:lnTo>
                    <a:pt x="292798" y="625475"/>
                  </a:lnTo>
                  <a:lnTo>
                    <a:pt x="272554" y="668731"/>
                  </a:lnTo>
                  <a:lnTo>
                    <a:pt x="262496" y="654596"/>
                  </a:lnTo>
                  <a:lnTo>
                    <a:pt x="254533" y="642962"/>
                  </a:lnTo>
                  <a:lnTo>
                    <a:pt x="246659" y="630885"/>
                  </a:lnTo>
                  <a:lnTo>
                    <a:pt x="236880" y="615365"/>
                  </a:lnTo>
                  <a:lnTo>
                    <a:pt x="198031" y="567016"/>
                  </a:lnTo>
                  <a:lnTo>
                    <a:pt x="157988" y="523100"/>
                  </a:lnTo>
                  <a:lnTo>
                    <a:pt x="119507" y="485216"/>
                  </a:lnTo>
                  <a:lnTo>
                    <a:pt x="85407" y="454964"/>
                  </a:lnTo>
                  <a:lnTo>
                    <a:pt x="58445" y="433946"/>
                  </a:lnTo>
                  <a:lnTo>
                    <a:pt x="0" y="458216"/>
                  </a:lnTo>
                  <a:lnTo>
                    <a:pt x="1854" y="461657"/>
                  </a:lnTo>
                  <a:lnTo>
                    <a:pt x="18427" y="480745"/>
                  </a:lnTo>
                  <a:lnTo>
                    <a:pt x="37909" y="505587"/>
                  </a:lnTo>
                  <a:lnTo>
                    <a:pt x="60388" y="536930"/>
                  </a:lnTo>
                  <a:lnTo>
                    <a:pt x="85915" y="575538"/>
                  </a:lnTo>
                  <a:lnTo>
                    <a:pt x="114541" y="622134"/>
                  </a:lnTo>
                  <a:lnTo>
                    <a:pt x="146354" y="677481"/>
                  </a:lnTo>
                  <a:lnTo>
                    <a:pt x="181406" y="742327"/>
                  </a:lnTo>
                  <a:lnTo>
                    <a:pt x="219748" y="817410"/>
                  </a:lnTo>
                  <a:lnTo>
                    <a:pt x="224751" y="824318"/>
                  </a:lnTo>
                  <a:lnTo>
                    <a:pt x="256857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60" y="850480"/>
                  </a:lnTo>
                  <a:lnTo>
                    <a:pt x="365188" y="828395"/>
                  </a:lnTo>
                  <a:lnTo>
                    <a:pt x="379133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44" y="503072"/>
                  </a:lnTo>
                  <a:lnTo>
                    <a:pt x="523900" y="450773"/>
                  </a:lnTo>
                  <a:lnTo>
                    <a:pt x="552958" y="401091"/>
                  </a:lnTo>
                  <a:lnTo>
                    <a:pt x="582637" y="354088"/>
                  </a:lnTo>
                  <a:lnTo>
                    <a:pt x="612622" y="309816"/>
                  </a:lnTo>
                  <a:lnTo>
                    <a:pt x="642645" y="268325"/>
                  </a:lnTo>
                  <a:lnTo>
                    <a:pt x="672388" y="229679"/>
                  </a:lnTo>
                  <a:lnTo>
                    <a:pt x="701548" y="193941"/>
                  </a:lnTo>
                  <a:lnTo>
                    <a:pt x="729856" y="161163"/>
                  </a:lnTo>
                  <a:lnTo>
                    <a:pt x="756983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2929254" h="4380865">
                  <a:moveTo>
                    <a:pt x="1878634" y="1226464"/>
                  </a:moveTo>
                  <a:lnTo>
                    <a:pt x="1846033" y="1182801"/>
                  </a:lnTo>
                  <a:lnTo>
                    <a:pt x="1807959" y="1208671"/>
                  </a:lnTo>
                  <a:lnTo>
                    <a:pt x="1770595" y="1235684"/>
                  </a:lnTo>
                  <a:lnTo>
                    <a:pt x="1733283" y="1265796"/>
                  </a:lnTo>
                  <a:lnTo>
                    <a:pt x="1696173" y="1298714"/>
                  </a:lnTo>
                  <a:lnTo>
                    <a:pt x="1659420" y="1334160"/>
                  </a:lnTo>
                  <a:lnTo>
                    <a:pt x="1623187" y="1371854"/>
                  </a:lnTo>
                  <a:lnTo>
                    <a:pt x="1587614" y="1411490"/>
                  </a:lnTo>
                  <a:lnTo>
                    <a:pt x="1552879" y="1452791"/>
                  </a:lnTo>
                  <a:lnTo>
                    <a:pt x="1519123" y="1495450"/>
                  </a:lnTo>
                  <a:lnTo>
                    <a:pt x="1486509" y="1539201"/>
                  </a:lnTo>
                  <a:lnTo>
                    <a:pt x="1455191" y="1583753"/>
                  </a:lnTo>
                  <a:lnTo>
                    <a:pt x="1425321" y="1628800"/>
                  </a:lnTo>
                  <a:lnTo>
                    <a:pt x="1397076" y="1674063"/>
                  </a:lnTo>
                  <a:lnTo>
                    <a:pt x="1370596" y="1719262"/>
                  </a:lnTo>
                  <a:lnTo>
                    <a:pt x="1346034" y="1764093"/>
                  </a:lnTo>
                  <a:lnTo>
                    <a:pt x="1323555" y="1808276"/>
                  </a:lnTo>
                  <a:lnTo>
                    <a:pt x="1303312" y="1851533"/>
                  </a:lnTo>
                  <a:lnTo>
                    <a:pt x="1293253" y="1837397"/>
                  </a:lnTo>
                  <a:lnTo>
                    <a:pt x="1285290" y="1825764"/>
                  </a:lnTo>
                  <a:lnTo>
                    <a:pt x="1277429" y="1813687"/>
                  </a:lnTo>
                  <a:lnTo>
                    <a:pt x="1267637" y="1798167"/>
                  </a:lnTo>
                  <a:lnTo>
                    <a:pt x="1228788" y="1749818"/>
                  </a:lnTo>
                  <a:lnTo>
                    <a:pt x="1188745" y="1705902"/>
                  </a:lnTo>
                  <a:lnTo>
                    <a:pt x="1150264" y="1668018"/>
                  </a:lnTo>
                  <a:lnTo>
                    <a:pt x="1116164" y="1637766"/>
                  </a:lnTo>
                  <a:lnTo>
                    <a:pt x="1089215" y="1616748"/>
                  </a:lnTo>
                  <a:lnTo>
                    <a:pt x="1030757" y="1641017"/>
                  </a:lnTo>
                  <a:lnTo>
                    <a:pt x="1032611" y="1644459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45" y="1719732"/>
                  </a:lnTo>
                  <a:lnTo>
                    <a:pt x="1116672" y="1758340"/>
                  </a:lnTo>
                  <a:lnTo>
                    <a:pt x="1145311" y="1804936"/>
                  </a:lnTo>
                  <a:lnTo>
                    <a:pt x="1177112" y="1860283"/>
                  </a:lnTo>
                  <a:lnTo>
                    <a:pt x="1212164" y="1925129"/>
                  </a:lnTo>
                  <a:lnTo>
                    <a:pt x="1250518" y="2000211"/>
                  </a:lnTo>
                  <a:lnTo>
                    <a:pt x="1255509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56" y="2048357"/>
                  </a:lnTo>
                  <a:lnTo>
                    <a:pt x="1378318" y="2033282"/>
                  </a:lnTo>
                  <a:lnTo>
                    <a:pt x="1395945" y="2011197"/>
                  </a:lnTo>
                  <a:lnTo>
                    <a:pt x="1409903" y="1984590"/>
                  </a:lnTo>
                  <a:lnTo>
                    <a:pt x="1429016" y="1920074"/>
                  </a:lnTo>
                  <a:lnTo>
                    <a:pt x="1450530" y="1857883"/>
                  </a:lnTo>
                  <a:lnTo>
                    <a:pt x="1453045" y="1851533"/>
                  </a:lnTo>
                  <a:lnTo>
                    <a:pt x="1474114" y="1798167"/>
                  </a:lnTo>
                  <a:lnTo>
                    <a:pt x="1499577" y="1740725"/>
                  </a:lnTo>
                  <a:lnTo>
                    <a:pt x="1526514" y="1685874"/>
                  </a:lnTo>
                  <a:lnTo>
                    <a:pt x="1554657" y="1633575"/>
                  </a:lnTo>
                  <a:lnTo>
                    <a:pt x="1583715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02" y="1451127"/>
                  </a:lnTo>
                  <a:lnTo>
                    <a:pt x="1703146" y="1412481"/>
                  </a:lnTo>
                  <a:lnTo>
                    <a:pt x="1732318" y="1376743"/>
                  </a:lnTo>
                  <a:lnTo>
                    <a:pt x="1760613" y="1343964"/>
                  </a:lnTo>
                  <a:lnTo>
                    <a:pt x="1787740" y="1314208"/>
                  </a:lnTo>
                  <a:lnTo>
                    <a:pt x="1837309" y="1263954"/>
                  </a:lnTo>
                  <a:lnTo>
                    <a:pt x="1859153" y="1243584"/>
                  </a:lnTo>
                  <a:lnTo>
                    <a:pt x="1878634" y="1226464"/>
                  </a:lnTo>
                  <a:close/>
                </a:path>
                <a:path w="2929254" h="4380865">
                  <a:moveTo>
                    <a:pt x="2928963" y="3553193"/>
                  </a:moveTo>
                  <a:lnTo>
                    <a:pt x="2896349" y="3509530"/>
                  </a:lnTo>
                  <a:lnTo>
                    <a:pt x="2858287" y="3535400"/>
                  </a:lnTo>
                  <a:lnTo>
                    <a:pt x="2820924" y="3562413"/>
                  </a:lnTo>
                  <a:lnTo>
                    <a:pt x="2783611" y="3592512"/>
                  </a:lnTo>
                  <a:lnTo>
                    <a:pt x="2746502" y="3625443"/>
                  </a:lnTo>
                  <a:lnTo>
                    <a:pt x="2709748" y="3660889"/>
                  </a:lnTo>
                  <a:lnTo>
                    <a:pt x="2673502" y="3698583"/>
                  </a:lnTo>
                  <a:lnTo>
                    <a:pt x="2637942" y="3738219"/>
                  </a:lnTo>
                  <a:lnTo>
                    <a:pt x="2603195" y="3779507"/>
                  </a:lnTo>
                  <a:lnTo>
                    <a:pt x="2569451" y="3822179"/>
                  </a:lnTo>
                  <a:lnTo>
                    <a:pt x="2536825" y="3865930"/>
                  </a:lnTo>
                  <a:lnTo>
                    <a:pt x="2505519" y="3910482"/>
                  </a:lnTo>
                  <a:lnTo>
                    <a:pt x="2475649" y="3955529"/>
                  </a:lnTo>
                  <a:lnTo>
                    <a:pt x="2447404" y="4000792"/>
                  </a:lnTo>
                  <a:lnTo>
                    <a:pt x="2420912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40" y="4178249"/>
                  </a:lnTo>
                  <a:lnTo>
                    <a:pt x="2343581" y="4164114"/>
                  </a:lnTo>
                  <a:lnTo>
                    <a:pt x="2335619" y="4152493"/>
                  </a:lnTo>
                  <a:lnTo>
                    <a:pt x="2327745" y="4140403"/>
                  </a:lnTo>
                  <a:lnTo>
                    <a:pt x="2317966" y="4124896"/>
                  </a:lnTo>
                  <a:lnTo>
                    <a:pt x="2279116" y="4076547"/>
                  </a:lnTo>
                  <a:lnTo>
                    <a:pt x="2239073" y="4032631"/>
                  </a:lnTo>
                  <a:lnTo>
                    <a:pt x="2200592" y="3994747"/>
                  </a:lnTo>
                  <a:lnTo>
                    <a:pt x="2166493" y="3964495"/>
                  </a:lnTo>
                  <a:lnTo>
                    <a:pt x="2139531" y="3943477"/>
                  </a:lnTo>
                  <a:lnTo>
                    <a:pt x="2081085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8995" y="4015117"/>
                  </a:lnTo>
                  <a:lnTo>
                    <a:pt x="2141474" y="4046461"/>
                  </a:lnTo>
                  <a:lnTo>
                    <a:pt x="2167001" y="4085069"/>
                  </a:lnTo>
                  <a:lnTo>
                    <a:pt x="2195639" y="4131665"/>
                  </a:lnTo>
                  <a:lnTo>
                    <a:pt x="2227440" y="4187012"/>
                  </a:lnTo>
                  <a:lnTo>
                    <a:pt x="2262492" y="4251858"/>
                  </a:lnTo>
                  <a:lnTo>
                    <a:pt x="2300846" y="4326941"/>
                  </a:lnTo>
                  <a:lnTo>
                    <a:pt x="2305837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46" y="4360011"/>
                  </a:lnTo>
                  <a:lnTo>
                    <a:pt x="2446274" y="4337926"/>
                  </a:lnTo>
                  <a:lnTo>
                    <a:pt x="2460218" y="4311320"/>
                  </a:lnTo>
                  <a:lnTo>
                    <a:pt x="2479344" y="4246804"/>
                  </a:lnTo>
                  <a:lnTo>
                    <a:pt x="2500858" y="4184612"/>
                  </a:lnTo>
                  <a:lnTo>
                    <a:pt x="2524442" y="4124896"/>
                  </a:lnTo>
                  <a:lnTo>
                    <a:pt x="2549906" y="4067454"/>
                  </a:lnTo>
                  <a:lnTo>
                    <a:pt x="2576842" y="4012590"/>
                  </a:lnTo>
                  <a:lnTo>
                    <a:pt x="2604986" y="3960304"/>
                  </a:lnTo>
                  <a:lnTo>
                    <a:pt x="2634043" y="3910622"/>
                  </a:lnTo>
                  <a:lnTo>
                    <a:pt x="2663723" y="3863619"/>
                  </a:lnTo>
                  <a:lnTo>
                    <a:pt x="2693708" y="3819334"/>
                  </a:lnTo>
                  <a:lnTo>
                    <a:pt x="2723731" y="3777856"/>
                  </a:lnTo>
                  <a:lnTo>
                    <a:pt x="2753474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69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63" y="3553193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2818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47335" y="1578098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758" y="1085556"/>
            <a:ext cx="9115424" cy="1666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4400" rIns="0" bIns="0" rtlCol="0">
            <a:spAutoFit/>
          </a:bodyPr>
          <a:lstStyle/>
          <a:p>
            <a:pPr marL="3365500" marR="5080" indent="-3269615">
              <a:lnSpc>
                <a:spcPts val="3150"/>
              </a:lnSpc>
              <a:spcBef>
                <a:spcPts val="860"/>
              </a:spcBef>
            </a:pPr>
            <a:r>
              <a:rPr dirty="0">
                <a:latin typeface="Lucida Sans"/>
                <a:cs typeface="Lucida Sans"/>
              </a:rPr>
              <a:t>EMPLOYEE:</a:t>
            </a:r>
            <a:r>
              <a:rPr spc="-235" dirty="0">
                <a:latin typeface="Lucida Sans"/>
                <a:cs typeface="Lucida Sans"/>
              </a:rPr>
              <a:t> </a:t>
            </a:r>
            <a:r>
              <a:rPr dirty="0">
                <a:latin typeface="Lucida Sans"/>
                <a:cs typeface="Lucida Sans"/>
              </a:rPr>
              <a:t>REVIEW</a:t>
            </a:r>
            <a:r>
              <a:rPr spc="-229" dirty="0">
                <a:latin typeface="Lucida Sans"/>
                <a:cs typeface="Lucida Sans"/>
              </a:rPr>
              <a:t> </a:t>
            </a:r>
            <a:r>
              <a:rPr spc="-114" dirty="0">
                <a:latin typeface="Lucida Sans"/>
                <a:cs typeface="Lucida Sans"/>
              </a:rPr>
              <a:t>MANAGER</a:t>
            </a:r>
            <a:r>
              <a:rPr spc="-229" dirty="0">
                <a:latin typeface="Lucida Sans"/>
                <a:cs typeface="Lucida Sans"/>
              </a:rPr>
              <a:t> </a:t>
            </a:r>
            <a:r>
              <a:rPr spc="-70" dirty="0">
                <a:latin typeface="Lucida Sans"/>
                <a:cs typeface="Lucida Sans"/>
              </a:rPr>
              <a:t>EVALUATION/MEET </a:t>
            </a:r>
            <a:r>
              <a:rPr spc="-50" dirty="0">
                <a:latin typeface="Lucida Sans"/>
                <a:cs typeface="Lucida Sans"/>
              </a:rPr>
              <a:t>WITH</a:t>
            </a:r>
            <a:r>
              <a:rPr spc="-300" dirty="0">
                <a:latin typeface="Lucida Sans"/>
                <a:cs typeface="Lucida Sans"/>
              </a:rPr>
              <a:t> </a:t>
            </a:r>
            <a:r>
              <a:rPr spc="-10" dirty="0">
                <a:latin typeface="Lucida Sans"/>
                <a:cs typeface="Lucida Sans"/>
              </a:rPr>
              <a:t>MANAGER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0058" y="2799193"/>
            <a:ext cx="8994140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51790">
              <a:lnSpc>
                <a:spcPct val="106600"/>
              </a:lnSpc>
            </a:pPr>
            <a:r>
              <a:rPr sz="1700" spc="-105" dirty="0">
                <a:latin typeface="Arial"/>
                <a:cs typeface="Arial"/>
              </a:rPr>
              <a:t>Once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manager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finishes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their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evaluation,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log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into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OneUSG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Connect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navigate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Employee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Self </a:t>
            </a:r>
            <a:r>
              <a:rPr sz="1700" spc="-120" dirty="0">
                <a:latin typeface="Arial"/>
                <a:cs typeface="Arial"/>
              </a:rPr>
              <a:t>Service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and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Performance.</a:t>
            </a:r>
            <a:r>
              <a:rPr sz="1700" spc="22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Click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current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document.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6600"/>
              </a:lnSpc>
              <a:spcBef>
                <a:spcPts val="5"/>
              </a:spcBef>
            </a:pPr>
            <a:r>
              <a:rPr sz="1700" spc="-114" dirty="0">
                <a:latin typeface="Arial"/>
                <a:cs typeface="Arial"/>
              </a:rPr>
              <a:t>You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should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also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have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meeting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with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manager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discuss/review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performance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0" dirty="0">
                <a:latin typeface="Arial"/>
                <a:cs typeface="Arial"/>
              </a:rPr>
              <a:t>as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well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0" dirty="0">
                <a:latin typeface="Arial"/>
                <a:cs typeface="Arial"/>
              </a:rPr>
              <a:t>as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set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goals </a:t>
            </a:r>
            <a:r>
              <a:rPr sz="1700" spc="-25" dirty="0">
                <a:latin typeface="Arial"/>
                <a:cs typeface="Arial"/>
              </a:rPr>
              <a:t>for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coming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year.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379" y="822274"/>
            <a:ext cx="1940266" cy="15951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9265" y="3648030"/>
            <a:ext cx="2405725" cy="310174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2504" y="233248"/>
            <a:ext cx="871347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0" dirty="0">
                <a:latin typeface="Lucida Sans"/>
                <a:cs typeface="Lucida Sans"/>
              </a:rPr>
              <a:t>EMPLOYEE/MANAGER:</a:t>
            </a:r>
            <a:r>
              <a:rPr spc="-220" dirty="0">
                <a:latin typeface="Lucida Sans"/>
                <a:cs typeface="Lucida Sans"/>
              </a:rPr>
              <a:t> </a:t>
            </a:r>
            <a:r>
              <a:rPr spc="-90" dirty="0">
                <a:latin typeface="Lucida Sans"/>
                <a:cs typeface="Lucida Sans"/>
              </a:rPr>
              <a:t>EVALUATION</a:t>
            </a:r>
            <a:r>
              <a:rPr spc="-210" dirty="0">
                <a:latin typeface="Lucida Sans"/>
                <a:cs typeface="Lucida Sans"/>
              </a:rPr>
              <a:t> </a:t>
            </a:r>
            <a:r>
              <a:rPr spc="-10" dirty="0">
                <a:latin typeface="Lucida Sans"/>
                <a:cs typeface="Lucida Sans"/>
              </a:rPr>
              <a:t>MEETING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19639" y="1267398"/>
            <a:ext cx="8842375" cy="586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3645" marR="5080">
              <a:lnSpc>
                <a:spcPct val="105800"/>
              </a:lnSpc>
              <a:spcBef>
                <a:spcPts val="95"/>
              </a:spcBef>
            </a:pPr>
            <a:r>
              <a:rPr sz="1400" spc="-114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performance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evaluation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meeting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is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5" dirty="0">
                <a:latin typeface="+mn-lt"/>
                <a:ea typeface="Cambria" panose="02040503050406030204" pitchFamily="18" charset="0"/>
              </a:rPr>
              <a:t>an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opportunity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4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20" dirty="0">
                <a:latin typeface="+mn-lt"/>
                <a:ea typeface="Cambria" panose="02040503050406030204" pitchFamily="18" charset="0"/>
              </a:rPr>
              <a:t>have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5" dirty="0">
                <a:latin typeface="+mn-lt"/>
                <a:ea typeface="Cambria" panose="02040503050406030204" pitchFamily="18" charset="0"/>
              </a:rPr>
              <a:t>an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honest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conversation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between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the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employee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and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manager.</a:t>
            </a:r>
            <a:r>
              <a:rPr sz="1400" spc="2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4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employee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should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be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given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5" dirty="0">
                <a:latin typeface="+mn-lt"/>
                <a:ea typeface="Cambria" panose="02040503050406030204" pitchFamily="18" charset="0"/>
              </a:rPr>
              <a:t>an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opportunity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share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45" dirty="0">
                <a:latin typeface="+mn-lt"/>
                <a:ea typeface="Cambria" panose="02040503050406030204" pitchFamily="18" charset="0"/>
              </a:rPr>
              <a:t>their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" dirty="0">
                <a:latin typeface="+mn-lt"/>
                <a:ea typeface="Cambria" panose="02040503050406030204" pitchFamily="18" charset="0"/>
              </a:rPr>
              <a:t>thoughts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on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45" dirty="0">
                <a:latin typeface="+mn-lt"/>
                <a:ea typeface="Cambria" panose="02040503050406030204" pitchFamily="18" charset="0"/>
              </a:rPr>
              <a:t>their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performance,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25" dirty="0">
                <a:latin typeface="+mn-lt"/>
                <a:ea typeface="Cambria" panose="02040503050406030204" pitchFamily="18" charset="0"/>
              </a:rPr>
              <a:t>any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5" dirty="0">
                <a:latin typeface="+mn-lt"/>
                <a:ea typeface="Cambria" panose="02040503050406030204" pitchFamily="18" charset="0"/>
              </a:rPr>
              <a:t>challenges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they've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faced,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what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they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think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they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accomplished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in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0" dirty="0">
                <a:latin typeface="+mn-lt"/>
                <a:ea typeface="Cambria" panose="02040503050406030204" pitchFamily="18" charset="0"/>
              </a:rPr>
              <a:t>last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year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and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40" dirty="0">
                <a:latin typeface="+mn-lt"/>
                <a:ea typeface="Cambria" panose="02040503050406030204" pitchFamily="18" charset="0"/>
              </a:rPr>
              <a:t>ways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0" dirty="0">
                <a:latin typeface="+mn-lt"/>
                <a:ea typeface="Cambria" panose="02040503050406030204" pitchFamily="18" charset="0"/>
              </a:rPr>
              <a:t>manager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45" dirty="0">
                <a:latin typeface="+mn-lt"/>
                <a:ea typeface="Cambria" panose="02040503050406030204" pitchFamily="18" charset="0"/>
              </a:rPr>
              <a:t>has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either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supported </a:t>
            </a:r>
            <a:r>
              <a:rPr sz="1400" spc="-45" dirty="0">
                <a:latin typeface="+mn-lt"/>
                <a:ea typeface="Cambria" panose="02040503050406030204" pitchFamily="18" charset="0"/>
              </a:rPr>
              <a:t>or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hindered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45" dirty="0">
                <a:latin typeface="+mn-lt"/>
                <a:ea typeface="Cambria" panose="02040503050406030204" pitchFamily="18" charset="0"/>
              </a:rPr>
              <a:t>their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progress.</a:t>
            </a:r>
            <a:r>
              <a:rPr sz="1400" spc="22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4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0" dirty="0">
                <a:latin typeface="+mn-lt"/>
                <a:ea typeface="Cambria" panose="02040503050406030204" pitchFamily="18" charset="0"/>
              </a:rPr>
              <a:t>manager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" dirty="0">
                <a:latin typeface="+mn-lt"/>
                <a:ea typeface="Cambria" panose="02040503050406030204" pitchFamily="18" charset="0"/>
              </a:rPr>
              <a:t>should </a:t>
            </a:r>
            <a:r>
              <a:rPr sz="1400" spc="-120" dirty="0">
                <a:latin typeface="+mn-lt"/>
                <a:ea typeface="Cambria" panose="02040503050406030204" pitchFamily="18" charset="0"/>
              </a:rPr>
              <a:t>have</a:t>
            </a:r>
            <a:r>
              <a:rPr sz="1400" spc="-4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opportunity</a:t>
            </a:r>
            <a:r>
              <a:rPr sz="1400" spc="-4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reinforce</a:t>
            </a:r>
            <a:r>
              <a:rPr sz="1400" spc="-4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feedback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given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throughout</a:t>
            </a:r>
            <a:r>
              <a:rPr sz="1400" spc="-4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5" dirty="0">
                <a:latin typeface="+mn-lt"/>
                <a:ea typeface="Cambria" panose="02040503050406030204" pitchFamily="18" charset="0"/>
              </a:rPr>
              <a:t>year,</a:t>
            </a:r>
            <a:r>
              <a:rPr sz="1400" spc="-4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highlight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5" dirty="0">
                <a:latin typeface="+mn-lt"/>
                <a:ea typeface="Cambria" panose="02040503050406030204" pitchFamily="18" charset="0"/>
              </a:rPr>
              <a:t>accomplishments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o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employee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and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4" dirty="0">
                <a:latin typeface="+mn-lt"/>
                <a:ea typeface="Cambria" panose="02040503050406030204" pitchFamily="18" charset="0"/>
              </a:rPr>
              <a:t>discuss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what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they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observe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65" dirty="0">
                <a:latin typeface="+mn-lt"/>
                <a:ea typeface="Cambria" panose="02040503050406030204" pitchFamily="18" charset="0"/>
              </a:rPr>
              <a:t>as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opportunities </a:t>
            </a:r>
            <a:r>
              <a:rPr sz="1400" spc="-30" dirty="0">
                <a:latin typeface="+mn-lt"/>
                <a:ea typeface="Cambria" panose="02040503050406030204" pitchFamily="18" charset="0"/>
              </a:rPr>
              <a:t>for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growth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and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development.</a:t>
            </a:r>
            <a:r>
              <a:rPr sz="1400" spc="24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After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a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review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35" dirty="0">
                <a:latin typeface="+mn-lt"/>
                <a:ea typeface="Cambria" panose="02040503050406030204" pitchFamily="18" charset="0"/>
              </a:rPr>
              <a:t>of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performance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evaluation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document,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30" dirty="0">
                <a:latin typeface="+mn-lt"/>
                <a:ea typeface="Cambria" panose="02040503050406030204" pitchFamily="18" charset="0"/>
              </a:rPr>
              <a:t>manager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and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employee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0" dirty="0">
                <a:latin typeface="+mn-lt"/>
                <a:ea typeface="Cambria" panose="02040503050406030204" pitchFamily="18" charset="0"/>
              </a:rPr>
              <a:t>should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0" dirty="0">
                <a:latin typeface="+mn-lt"/>
                <a:ea typeface="Cambria" panose="02040503050406030204" pitchFamily="18" charset="0"/>
              </a:rPr>
              <a:t>set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20" dirty="0">
                <a:latin typeface="+mn-lt"/>
                <a:ea typeface="Cambria" panose="02040503050406030204" pitchFamily="18" charset="0"/>
              </a:rPr>
              <a:t>goals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30" dirty="0">
                <a:latin typeface="+mn-lt"/>
                <a:ea typeface="Cambria" panose="02040503050406030204" pitchFamily="18" charset="0"/>
              </a:rPr>
              <a:t>for</a:t>
            </a:r>
            <a:r>
              <a:rPr sz="1400" spc="-5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the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coming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year.</a:t>
            </a:r>
            <a:r>
              <a:rPr sz="1400" spc="22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" dirty="0">
                <a:latin typeface="+mn-lt"/>
                <a:ea typeface="Cambria" panose="02040503050406030204" pitchFamily="18" charset="0"/>
              </a:rPr>
              <a:t>It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is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75" dirty="0">
                <a:latin typeface="+mn-lt"/>
                <a:ea typeface="Cambria" panose="02040503050406030204" pitchFamily="18" charset="0"/>
              </a:rPr>
              <a:t>completely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acceptable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45" dirty="0">
                <a:latin typeface="+mn-lt"/>
                <a:ea typeface="Cambria" panose="02040503050406030204" pitchFamily="18" charset="0"/>
              </a:rPr>
              <a:t>ask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00" dirty="0">
                <a:latin typeface="+mn-lt"/>
                <a:ea typeface="Cambria" panose="02040503050406030204" pitchFamily="18" charset="0"/>
              </a:rPr>
              <a:t>employee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120" dirty="0">
                <a:latin typeface="+mn-lt"/>
                <a:ea typeface="Cambria" panose="02040503050406030204" pitchFamily="18" charset="0"/>
              </a:rPr>
              <a:t>come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5" dirty="0">
                <a:latin typeface="+mn-lt"/>
                <a:ea typeface="Cambria" panose="02040503050406030204" pitchFamily="18" charset="0"/>
              </a:rPr>
              <a:t>to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evaluation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55" dirty="0">
                <a:latin typeface="+mn-lt"/>
                <a:ea typeface="Cambria" panose="02040503050406030204" pitchFamily="18" charset="0"/>
              </a:rPr>
              <a:t>with</a:t>
            </a:r>
            <a:r>
              <a:rPr sz="1400" spc="-7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85" dirty="0">
                <a:latin typeface="+mn-lt"/>
                <a:ea typeface="Cambria" panose="02040503050406030204" pitchFamily="18" charset="0"/>
              </a:rPr>
              <a:t>several </a:t>
            </a:r>
            <a:r>
              <a:rPr sz="1400" spc="-120" dirty="0">
                <a:latin typeface="+mn-lt"/>
                <a:ea typeface="Cambria" panose="02040503050406030204" pitchFamily="18" charset="0"/>
              </a:rPr>
              <a:t>goals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in </a:t>
            </a:r>
            <a:r>
              <a:rPr sz="1400" spc="-95" dirty="0">
                <a:latin typeface="+mn-lt"/>
                <a:ea typeface="Cambria" panose="02040503050406030204" pitchFamily="18" charset="0"/>
              </a:rPr>
              <a:t>mind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30" dirty="0">
                <a:latin typeface="+mn-lt"/>
                <a:ea typeface="Cambria" panose="02040503050406030204" pitchFamily="18" charset="0"/>
              </a:rPr>
              <a:t>for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60" dirty="0">
                <a:latin typeface="+mn-lt"/>
                <a:ea typeface="Cambria" panose="02040503050406030204" pitchFamily="18" charset="0"/>
              </a:rPr>
              <a:t>the </a:t>
            </a:r>
            <a:r>
              <a:rPr sz="1400" spc="-110" dirty="0">
                <a:latin typeface="+mn-lt"/>
                <a:ea typeface="Cambria" panose="02040503050406030204" pitchFamily="18" charset="0"/>
              </a:rPr>
              <a:t>coming</a:t>
            </a:r>
            <a:r>
              <a:rPr sz="1400" spc="-65" dirty="0">
                <a:latin typeface="+mn-lt"/>
                <a:ea typeface="Cambria" panose="02040503050406030204" pitchFamily="18" charset="0"/>
              </a:rPr>
              <a:t> </a:t>
            </a:r>
            <a:r>
              <a:rPr sz="1400" spc="-20" dirty="0">
                <a:latin typeface="+mn-lt"/>
                <a:ea typeface="Cambria" panose="02040503050406030204" pitchFamily="18" charset="0"/>
              </a:rPr>
              <a:t>year.</a:t>
            </a:r>
          </a:p>
          <a:p>
            <a:pPr>
              <a:lnSpc>
                <a:spcPct val="100000"/>
              </a:lnSpc>
            </a:pPr>
            <a:endParaRPr sz="1400" dirty="0">
              <a:latin typeface="+mn-lt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1200" dirty="0"/>
          </a:p>
          <a:p>
            <a:pPr marR="2756535" algn="ctr">
              <a:lnSpc>
                <a:spcPct val="100000"/>
              </a:lnSpc>
            </a:pPr>
            <a:r>
              <a:rPr sz="3250" spc="-100" dirty="0">
                <a:latin typeface="Lucida Sans"/>
                <a:cs typeface="Lucida Sans"/>
              </a:rPr>
              <a:t>SETTING</a:t>
            </a:r>
            <a:r>
              <a:rPr sz="3250" spc="-280" dirty="0">
                <a:latin typeface="Lucida Sans"/>
                <a:cs typeface="Lucida Sans"/>
              </a:rPr>
              <a:t> </a:t>
            </a:r>
            <a:r>
              <a:rPr sz="3250" spc="-20" dirty="0">
                <a:latin typeface="Lucida Sans"/>
                <a:cs typeface="Lucida Sans"/>
              </a:rPr>
              <a:t>GOALS</a:t>
            </a:r>
            <a:endParaRPr sz="3250" dirty="0">
              <a:latin typeface="Lucida Sans"/>
              <a:cs typeface="Lucida Sans"/>
            </a:endParaRPr>
          </a:p>
          <a:p>
            <a:pPr marL="165100" marR="2920365" algn="ctr">
              <a:lnSpc>
                <a:spcPct val="105800"/>
              </a:lnSpc>
              <a:spcBef>
                <a:spcPts val="670"/>
              </a:spcBef>
            </a:pPr>
            <a:r>
              <a:rPr sz="1400" spc="-95" dirty="0">
                <a:latin typeface="+mn-lt"/>
              </a:rPr>
              <a:t>You</a:t>
            </a:r>
            <a:r>
              <a:rPr sz="1400" spc="-65" dirty="0">
                <a:latin typeface="+mn-lt"/>
              </a:rPr>
              <a:t> </a:t>
            </a:r>
            <a:r>
              <a:rPr sz="1400" spc="-45" dirty="0">
                <a:latin typeface="+mn-lt"/>
              </a:rPr>
              <a:t>will</a:t>
            </a:r>
            <a:r>
              <a:rPr sz="1400" spc="-60" dirty="0">
                <a:latin typeface="+mn-lt"/>
              </a:rPr>
              <a:t> </a:t>
            </a:r>
            <a:r>
              <a:rPr sz="1400" spc="-95" dirty="0">
                <a:latin typeface="+mn-lt"/>
              </a:rPr>
              <a:t>need</a:t>
            </a:r>
            <a:r>
              <a:rPr sz="1400" spc="-60" dirty="0">
                <a:latin typeface="+mn-lt"/>
              </a:rPr>
              <a:t> </a:t>
            </a:r>
            <a:r>
              <a:rPr sz="1400" spc="-25" dirty="0">
                <a:latin typeface="+mn-lt"/>
              </a:rPr>
              <a:t>to</a:t>
            </a:r>
            <a:r>
              <a:rPr sz="1400" spc="-60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set</a:t>
            </a:r>
            <a:r>
              <a:rPr sz="1400" spc="-60" dirty="0">
                <a:latin typeface="+mn-lt"/>
              </a:rPr>
              <a:t> </a:t>
            </a:r>
            <a:r>
              <a:rPr sz="1400" spc="-110" dirty="0">
                <a:latin typeface="+mn-lt"/>
              </a:rPr>
              <a:t>and</a:t>
            </a:r>
            <a:r>
              <a:rPr sz="1400" spc="-60" dirty="0">
                <a:latin typeface="+mn-lt"/>
              </a:rPr>
              <a:t> </a:t>
            </a:r>
            <a:r>
              <a:rPr sz="1400" spc="-90" dirty="0">
                <a:latin typeface="+mn-lt"/>
              </a:rPr>
              <a:t>document</a:t>
            </a:r>
            <a:r>
              <a:rPr sz="1400" spc="-6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60" dirty="0">
                <a:latin typeface="+mn-lt"/>
              </a:rPr>
              <a:t> </a:t>
            </a:r>
            <a:r>
              <a:rPr sz="1400" spc="-30" dirty="0">
                <a:latin typeface="+mn-lt"/>
              </a:rPr>
              <a:t>for</a:t>
            </a:r>
            <a:r>
              <a:rPr sz="1400" spc="-60" dirty="0">
                <a:latin typeface="+mn-lt"/>
              </a:rPr>
              <a:t> the </a:t>
            </a:r>
            <a:r>
              <a:rPr sz="1400" spc="-110" dirty="0">
                <a:latin typeface="+mn-lt"/>
              </a:rPr>
              <a:t>coming</a:t>
            </a:r>
            <a:r>
              <a:rPr sz="1400" spc="-60" dirty="0">
                <a:latin typeface="+mn-lt"/>
              </a:rPr>
              <a:t> </a:t>
            </a:r>
            <a:r>
              <a:rPr sz="1400" spc="-95" dirty="0">
                <a:latin typeface="+mn-lt"/>
              </a:rPr>
              <a:t>year</a:t>
            </a:r>
            <a:r>
              <a:rPr sz="1400" spc="-60" dirty="0">
                <a:latin typeface="+mn-lt"/>
              </a:rPr>
              <a:t> </a:t>
            </a:r>
            <a:r>
              <a:rPr sz="1400" spc="-55" dirty="0">
                <a:latin typeface="+mn-lt"/>
              </a:rPr>
              <a:t>with</a:t>
            </a:r>
            <a:r>
              <a:rPr sz="1400" spc="-6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each</a:t>
            </a:r>
            <a:r>
              <a:rPr sz="1400" spc="-60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employee.</a:t>
            </a:r>
            <a:r>
              <a:rPr sz="1400" spc="-60" dirty="0">
                <a:latin typeface="+mn-lt"/>
              </a:rPr>
              <a:t> </a:t>
            </a:r>
            <a:r>
              <a:rPr sz="1400" spc="-85" dirty="0">
                <a:latin typeface="+mn-lt"/>
              </a:rPr>
              <a:t>Here</a:t>
            </a:r>
            <a:r>
              <a:rPr sz="1400" spc="-60" dirty="0">
                <a:latin typeface="+mn-lt"/>
              </a:rPr>
              <a:t> </a:t>
            </a:r>
            <a:r>
              <a:rPr sz="1400" spc="-125" dirty="0">
                <a:latin typeface="+mn-lt"/>
              </a:rPr>
              <a:t>are </a:t>
            </a:r>
            <a:r>
              <a:rPr sz="1400" spc="-135" dirty="0">
                <a:latin typeface="+mn-lt"/>
              </a:rPr>
              <a:t>some</a:t>
            </a:r>
            <a:r>
              <a:rPr sz="1400" spc="-70" dirty="0">
                <a:latin typeface="+mn-lt"/>
              </a:rPr>
              <a:t> </a:t>
            </a:r>
            <a:r>
              <a:rPr sz="1400" spc="-55" dirty="0">
                <a:latin typeface="+mn-lt"/>
              </a:rPr>
              <a:t>tips</a:t>
            </a:r>
            <a:r>
              <a:rPr sz="1400" spc="-70" dirty="0">
                <a:latin typeface="+mn-lt"/>
              </a:rPr>
              <a:t> </a:t>
            </a:r>
            <a:r>
              <a:rPr sz="1400" spc="-25" dirty="0">
                <a:latin typeface="+mn-lt"/>
              </a:rPr>
              <a:t>to</a:t>
            </a:r>
            <a:r>
              <a:rPr sz="1400" spc="-70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consider: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85" dirty="0">
                <a:latin typeface="+mn-lt"/>
              </a:rPr>
              <a:t>*Set</a:t>
            </a:r>
            <a:r>
              <a:rPr sz="1400" spc="-6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60" dirty="0">
                <a:latin typeface="+mn-lt"/>
              </a:rPr>
              <a:t> </a:t>
            </a:r>
            <a:r>
              <a:rPr sz="1400" spc="-50" dirty="0">
                <a:latin typeface="+mn-lt"/>
              </a:rPr>
              <a:t>that</a:t>
            </a:r>
            <a:r>
              <a:rPr sz="1400" spc="-60" dirty="0">
                <a:latin typeface="+mn-lt"/>
              </a:rPr>
              <a:t> </a:t>
            </a:r>
            <a:r>
              <a:rPr sz="1400" spc="-95" dirty="0">
                <a:latin typeface="+mn-lt"/>
              </a:rPr>
              <a:t>align</a:t>
            </a:r>
            <a:r>
              <a:rPr sz="1400" spc="-55" dirty="0">
                <a:latin typeface="+mn-lt"/>
              </a:rPr>
              <a:t> with</a:t>
            </a:r>
            <a:r>
              <a:rPr sz="1400" spc="-60" dirty="0">
                <a:latin typeface="+mn-lt"/>
              </a:rPr>
              <a:t> the </a:t>
            </a:r>
            <a:r>
              <a:rPr sz="1400" spc="-75" dirty="0">
                <a:latin typeface="+mn-lt"/>
              </a:rPr>
              <a:t>strategic</a:t>
            </a:r>
            <a:r>
              <a:rPr sz="1400" spc="-60" dirty="0">
                <a:latin typeface="+mn-lt"/>
              </a:rPr>
              <a:t> </a:t>
            </a:r>
            <a:r>
              <a:rPr sz="1400" spc="-95" dirty="0">
                <a:latin typeface="+mn-lt"/>
              </a:rPr>
              <a:t>plan,</a:t>
            </a:r>
            <a:r>
              <a:rPr sz="1400" spc="-55" dirty="0">
                <a:latin typeface="+mn-lt"/>
              </a:rPr>
              <a:t> </a:t>
            </a:r>
            <a:r>
              <a:rPr sz="1400" spc="-65" dirty="0">
                <a:latin typeface="+mn-lt"/>
              </a:rPr>
              <a:t>our</a:t>
            </a:r>
            <a:r>
              <a:rPr sz="1400" spc="-60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strategic</a:t>
            </a:r>
            <a:r>
              <a:rPr sz="1400" spc="-60" dirty="0">
                <a:latin typeface="+mn-lt"/>
              </a:rPr>
              <a:t> </a:t>
            </a:r>
            <a:r>
              <a:rPr sz="1400" spc="-70" dirty="0">
                <a:latin typeface="+mn-lt"/>
              </a:rPr>
              <a:t>pillars</a:t>
            </a:r>
            <a:r>
              <a:rPr sz="1400" spc="-60" dirty="0">
                <a:latin typeface="+mn-lt"/>
              </a:rPr>
              <a:t> </a:t>
            </a:r>
            <a:r>
              <a:rPr sz="1400" spc="-110" dirty="0">
                <a:latin typeface="+mn-lt"/>
              </a:rPr>
              <a:t>and</a:t>
            </a:r>
            <a:r>
              <a:rPr sz="1400" spc="-5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the </a:t>
            </a:r>
            <a:r>
              <a:rPr sz="1400" spc="-110" dirty="0">
                <a:latin typeface="+mn-lt"/>
              </a:rPr>
              <a:t>values</a:t>
            </a:r>
            <a:r>
              <a:rPr sz="1400" spc="-60" dirty="0">
                <a:latin typeface="+mn-lt"/>
              </a:rPr>
              <a:t> </a:t>
            </a:r>
            <a:r>
              <a:rPr sz="1400" spc="-35" dirty="0">
                <a:latin typeface="+mn-lt"/>
              </a:rPr>
              <a:t>of</a:t>
            </a:r>
            <a:r>
              <a:rPr sz="1400" spc="-5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the </a:t>
            </a:r>
            <a:r>
              <a:rPr lang="en-US" sz="1400" spc="-70" dirty="0">
                <a:latin typeface="+mn-lt"/>
              </a:rPr>
              <a:t>College</a:t>
            </a:r>
            <a:r>
              <a:rPr sz="1400" spc="-70" dirty="0">
                <a:latin typeface="+mn-lt"/>
              </a:rPr>
              <a:t>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100" dirty="0">
                <a:latin typeface="+mn-lt"/>
              </a:rPr>
              <a:t>*Ask</a:t>
            </a:r>
            <a:r>
              <a:rPr sz="1400" spc="-5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the</a:t>
            </a:r>
            <a:r>
              <a:rPr sz="1400" spc="-55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employee</a:t>
            </a:r>
            <a:r>
              <a:rPr sz="1400" spc="-50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about</a:t>
            </a:r>
            <a:r>
              <a:rPr sz="1400" spc="-55" dirty="0">
                <a:latin typeface="+mn-lt"/>
              </a:rPr>
              <a:t> </a:t>
            </a:r>
            <a:r>
              <a:rPr sz="1400" spc="-125" dirty="0">
                <a:latin typeface="+mn-lt"/>
              </a:rPr>
              <a:t>any</a:t>
            </a:r>
            <a:r>
              <a:rPr sz="1400" spc="-50" dirty="0">
                <a:latin typeface="+mn-lt"/>
              </a:rPr>
              <a:t> </a:t>
            </a:r>
            <a:r>
              <a:rPr sz="1400" spc="-55" dirty="0">
                <a:latin typeface="+mn-lt"/>
              </a:rPr>
              <a:t>job </a:t>
            </a:r>
            <a:r>
              <a:rPr sz="1400" spc="-70" dirty="0">
                <a:latin typeface="+mn-lt"/>
              </a:rPr>
              <a:t>specific</a:t>
            </a:r>
            <a:r>
              <a:rPr sz="1400" spc="-5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55" dirty="0">
                <a:latin typeface="+mn-lt"/>
              </a:rPr>
              <a:t> </a:t>
            </a:r>
            <a:r>
              <a:rPr sz="1400" spc="-50" dirty="0">
                <a:latin typeface="+mn-lt"/>
              </a:rPr>
              <a:t>that</a:t>
            </a:r>
            <a:r>
              <a:rPr sz="1400" spc="-55" dirty="0">
                <a:latin typeface="+mn-lt"/>
              </a:rPr>
              <a:t> </a:t>
            </a:r>
            <a:r>
              <a:rPr sz="1400" spc="-95" dirty="0">
                <a:latin typeface="+mn-lt"/>
              </a:rPr>
              <a:t>are</a:t>
            </a:r>
            <a:r>
              <a:rPr sz="1400" spc="-50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meaningful</a:t>
            </a:r>
            <a:r>
              <a:rPr sz="1400" spc="-55" dirty="0">
                <a:latin typeface="+mn-lt"/>
              </a:rPr>
              <a:t> </a:t>
            </a:r>
            <a:r>
              <a:rPr sz="1400" spc="-25" dirty="0">
                <a:latin typeface="+mn-lt"/>
              </a:rPr>
              <a:t>to</a:t>
            </a:r>
            <a:r>
              <a:rPr sz="1400" spc="-50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them.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85" dirty="0">
                <a:latin typeface="+mn-lt"/>
              </a:rPr>
              <a:t>*Set</a:t>
            </a:r>
            <a:r>
              <a:rPr sz="1400" spc="-35" dirty="0">
                <a:latin typeface="+mn-lt"/>
              </a:rPr>
              <a:t> </a:t>
            </a:r>
            <a:r>
              <a:rPr sz="1400" spc="-160" dirty="0">
                <a:latin typeface="+mn-lt"/>
              </a:rPr>
              <a:t>SMART</a:t>
            </a:r>
            <a:r>
              <a:rPr sz="1400" spc="-3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30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(specific,</a:t>
            </a:r>
            <a:r>
              <a:rPr sz="1400" spc="-30" dirty="0">
                <a:latin typeface="+mn-lt"/>
              </a:rPr>
              <a:t> </a:t>
            </a:r>
            <a:r>
              <a:rPr sz="1400" spc="-114" dirty="0">
                <a:latin typeface="+mn-lt"/>
              </a:rPr>
              <a:t>measurable,</a:t>
            </a:r>
            <a:r>
              <a:rPr sz="1400" spc="-30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achievable,</a:t>
            </a:r>
            <a:r>
              <a:rPr sz="1400" spc="-30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relevant</a:t>
            </a:r>
            <a:r>
              <a:rPr sz="1400" spc="-30" dirty="0">
                <a:latin typeface="+mn-lt"/>
              </a:rPr>
              <a:t> </a:t>
            </a:r>
            <a:r>
              <a:rPr sz="1400" spc="-110" dirty="0">
                <a:latin typeface="+mn-lt"/>
              </a:rPr>
              <a:t>and</a:t>
            </a:r>
            <a:r>
              <a:rPr sz="1400" spc="-30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time-</a:t>
            </a:r>
            <a:r>
              <a:rPr sz="1400" spc="-10" dirty="0">
                <a:latin typeface="+mn-lt"/>
              </a:rPr>
              <a:t>based)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65" dirty="0">
                <a:latin typeface="+mn-lt"/>
              </a:rPr>
              <a:t>*Don't</a:t>
            </a:r>
            <a:r>
              <a:rPr sz="1400" spc="-60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be</a:t>
            </a:r>
            <a:r>
              <a:rPr sz="1400" spc="-55" dirty="0">
                <a:latin typeface="+mn-lt"/>
              </a:rPr>
              <a:t> </a:t>
            </a:r>
            <a:r>
              <a:rPr sz="1400" spc="-70" dirty="0">
                <a:latin typeface="+mn-lt"/>
              </a:rPr>
              <a:t>overly</a:t>
            </a:r>
            <a:r>
              <a:rPr sz="1400" spc="-60" dirty="0">
                <a:latin typeface="+mn-lt"/>
              </a:rPr>
              <a:t> </a:t>
            </a:r>
            <a:r>
              <a:rPr sz="1400" spc="-90" dirty="0">
                <a:latin typeface="+mn-lt"/>
              </a:rPr>
              <a:t>ambitious</a:t>
            </a:r>
            <a:r>
              <a:rPr sz="1400" spc="-55" dirty="0">
                <a:latin typeface="+mn-lt"/>
              </a:rPr>
              <a:t> </a:t>
            </a:r>
            <a:r>
              <a:rPr sz="1400" spc="-45" dirty="0">
                <a:latin typeface="+mn-lt"/>
              </a:rPr>
              <a:t>or</a:t>
            </a:r>
            <a:r>
              <a:rPr sz="1400" spc="-5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unrealistic.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85" dirty="0">
                <a:latin typeface="+mn-lt"/>
              </a:rPr>
              <a:t>*Set</a:t>
            </a:r>
            <a:r>
              <a:rPr sz="1400" spc="-45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consistent</a:t>
            </a:r>
            <a:r>
              <a:rPr sz="1400" spc="-4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40" dirty="0">
                <a:latin typeface="+mn-lt"/>
              </a:rPr>
              <a:t> </a:t>
            </a:r>
            <a:r>
              <a:rPr sz="1400" spc="-30" dirty="0">
                <a:latin typeface="+mn-lt"/>
              </a:rPr>
              <a:t>for</a:t>
            </a:r>
            <a:r>
              <a:rPr sz="1400" spc="-45" dirty="0">
                <a:latin typeface="+mn-lt"/>
              </a:rPr>
              <a:t> </a:t>
            </a:r>
            <a:r>
              <a:rPr sz="1400" spc="-105" dirty="0">
                <a:latin typeface="+mn-lt"/>
              </a:rPr>
              <a:t>employees</a:t>
            </a:r>
            <a:r>
              <a:rPr sz="1400" spc="-40" dirty="0">
                <a:latin typeface="+mn-lt"/>
              </a:rPr>
              <a:t> </a:t>
            </a:r>
            <a:r>
              <a:rPr sz="1400" spc="-55" dirty="0">
                <a:latin typeface="+mn-lt"/>
              </a:rPr>
              <a:t>with</a:t>
            </a:r>
            <a:r>
              <a:rPr sz="1400" spc="-40" dirty="0">
                <a:latin typeface="+mn-lt"/>
              </a:rPr>
              <a:t> </a:t>
            </a:r>
            <a:r>
              <a:rPr sz="1400" spc="-85" dirty="0">
                <a:latin typeface="+mn-lt"/>
              </a:rPr>
              <a:t>similar</a:t>
            </a:r>
            <a:r>
              <a:rPr sz="1400" spc="-45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responsibilities</a:t>
            </a:r>
            <a:r>
              <a:rPr sz="1400" spc="-40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within</a:t>
            </a:r>
            <a:r>
              <a:rPr sz="1400" spc="-40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your</a:t>
            </a:r>
            <a:r>
              <a:rPr sz="1400" spc="-40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department.</a:t>
            </a:r>
          </a:p>
          <a:p>
            <a:pPr marL="55880" marR="2811780" algn="ctr">
              <a:lnSpc>
                <a:spcPct val="105800"/>
              </a:lnSpc>
            </a:pPr>
            <a:r>
              <a:rPr sz="1400" spc="-100" dirty="0">
                <a:latin typeface="+mn-lt"/>
              </a:rPr>
              <a:t>*Goals</a:t>
            </a:r>
            <a:r>
              <a:rPr sz="1400" spc="-60" dirty="0">
                <a:latin typeface="+mn-lt"/>
              </a:rPr>
              <a:t> </a:t>
            </a:r>
            <a:r>
              <a:rPr sz="1400" spc="-150" dirty="0">
                <a:latin typeface="+mn-lt"/>
              </a:rPr>
              <a:t>may</a:t>
            </a:r>
            <a:r>
              <a:rPr sz="1400" spc="-55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be</a:t>
            </a:r>
            <a:r>
              <a:rPr sz="1400" spc="-55" dirty="0">
                <a:latin typeface="+mn-lt"/>
              </a:rPr>
              <a:t> </a:t>
            </a:r>
            <a:r>
              <a:rPr sz="1400" spc="-70" dirty="0">
                <a:latin typeface="+mn-lt"/>
              </a:rPr>
              <a:t>centered</a:t>
            </a:r>
            <a:r>
              <a:rPr sz="1400" spc="-55" dirty="0">
                <a:latin typeface="+mn-lt"/>
              </a:rPr>
              <a:t> </a:t>
            </a:r>
            <a:r>
              <a:rPr sz="1400" spc="-90" dirty="0">
                <a:latin typeface="+mn-lt"/>
              </a:rPr>
              <a:t>around</a:t>
            </a:r>
            <a:r>
              <a:rPr sz="1400" spc="-55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one</a:t>
            </a:r>
            <a:r>
              <a:rPr sz="1400" spc="-55" dirty="0">
                <a:latin typeface="+mn-lt"/>
              </a:rPr>
              <a:t> </a:t>
            </a:r>
            <a:r>
              <a:rPr sz="1400" spc="-35" dirty="0">
                <a:latin typeface="+mn-lt"/>
              </a:rPr>
              <a:t>of</a:t>
            </a:r>
            <a:r>
              <a:rPr sz="1400" spc="-5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the</a:t>
            </a:r>
            <a:r>
              <a:rPr sz="1400" spc="-55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following:</a:t>
            </a:r>
            <a:r>
              <a:rPr sz="1400" spc="-55" dirty="0">
                <a:latin typeface="+mn-lt"/>
              </a:rPr>
              <a:t> </a:t>
            </a:r>
            <a:r>
              <a:rPr sz="1400" spc="-75" dirty="0">
                <a:latin typeface="+mn-lt"/>
              </a:rPr>
              <a:t>Job</a:t>
            </a:r>
            <a:r>
              <a:rPr sz="1400" spc="-60" dirty="0">
                <a:latin typeface="+mn-lt"/>
              </a:rPr>
              <a:t> </a:t>
            </a:r>
            <a:r>
              <a:rPr sz="1400" spc="-70" dirty="0">
                <a:latin typeface="+mn-lt"/>
              </a:rPr>
              <a:t>description,</a:t>
            </a:r>
            <a:r>
              <a:rPr sz="1400" spc="-55" dirty="0">
                <a:latin typeface="+mn-lt"/>
              </a:rPr>
              <a:t> </a:t>
            </a:r>
            <a:r>
              <a:rPr sz="1400" spc="-50" dirty="0">
                <a:latin typeface="+mn-lt"/>
              </a:rPr>
              <a:t>project</a:t>
            </a:r>
            <a:r>
              <a:rPr sz="1400" spc="-55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goals,</a:t>
            </a:r>
            <a:r>
              <a:rPr sz="1400" spc="-55" dirty="0">
                <a:latin typeface="+mn-lt"/>
              </a:rPr>
              <a:t> </a:t>
            </a:r>
            <a:r>
              <a:rPr sz="1400" spc="-100" dirty="0">
                <a:latin typeface="+mn-lt"/>
              </a:rPr>
              <a:t>behavioral </a:t>
            </a:r>
            <a:r>
              <a:rPr sz="1400" spc="-120" dirty="0">
                <a:latin typeface="+mn-lt"/>
              </a:rPr>
              <a:t>goals,</a:t>
            </a:r>
            <a:r>
              <a:rPr sz="1400" spc="-5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stretch</a:t>
            </a:r>
            <a:r>
              <a:rPr sz="1400" spc="-55" dirty="0">
                <a:latin typeface="+mn-lt"/>
              </a:rPr>
              <a:t> </a:t>
            </a:r>
            <a:r>
              <a:rPr sz="1400" spc="-20" dirty="0">
                <a:latin typeface="+mn-lt"/>
              </a:rPr>
              <a:t>goals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400" dirty="0">
              <a:latin typeface="+mn-lt"/>
            </a:endParaRPr>
          </a:p>
          <a:p>
            <a:pPr marR="2791460" algn="ctr">
              <a:lnSpc>
                <a:spcPct val="100000"/>
              </a:lnSpc>
            </a:pPr>
            <a:r>
              <a:rPr sz="1400" spc="-10" dirty="0">
                <a:latin typeface="+mn-lt"/>
              </a:rPr>
              <a:t>Note:</a:t>
            </a:r>
          </a:p>
          <a:p>
            <a:pPr marR="2791460" algn="ctr">
              <a:lnSpc>
                <a:spcPct val="100000"/>
              </a:lnSpc>
              <a:spcBef>
                <a:spcPts val="90"/>
              </a:spcBef>
            </a:pPr>
            <a:r>
              <a:rPr sz="1400" spc="-95" dirty="0">
                <a:latin typeface="+mn-lt"/>
              </a:rPr>
              <a:t>You</a:t>
            </a:r>
            <a:r>
              <a:rPr sz="1400" spc="-65" dirty="0">
                <a:latin typeface="+mn-lt"/>
              </a:rPr>
              <a:t> </a:t>
            </a:r>
            <a:r>
              <a:rPr sz="1400" spc="-45" dirty="0">
                <a:latin typeface="+mn-lt"/>
              </a:rPr>
              <a:t>will</a:t>
            </a:r>
            <a:r>
              <a:rPr sz="1400" spc="-65" dirty="0">
                <a:latin typeface="+mn-lt"/>
              </a:rPr>
              <a:t> </a:t>
            </a:r>
            <a:r>
              <a:rPr sz="1400" spc="-50" dirty="0">
                <a:latin typeface="+mn-lt"/>
              </a:rPr>
              <a:t>not</a:t>
            </a:r>
            <a:r>
              <a:rPr sz="1400" spc="-65" dirty="0">
                <a:latin typeface="+mn-lt"/>
              </a:rPr>
              <a:t> </a:t>
            </a:r>
            <a:r>
              <a:rPr sz="1400" spc="-80" dirty="0">
                <a:latin typeface="+mn-lt"/>
              </a:rPr>
              <a:t>be</a:t>
            </a:r>
            <a:r>
              <a:rPr sz="1400" spc="-65" dirty="0">
                <a:latin typeface="+mn-lt"/>
              </a:rPr>
              <a:t> </a:t>
            </a:r>
            <a:r>
              <a:rPr sz="1400" spc="-90" dirty="0">
                <a:latin typeface="+mn-lt"/>
              </a:rPr>
              <a:t>able</a:t>
            </a:r>
            <a:r>
              <a:rPr sz="1400" spc="-65" dirty="0">
                <a:latin typeface="+mn-lt"/>
              </a:rPr>
              <a:t> </a:t>
            </a:r>
            <a:r>
              <a:rPr sz="1400" spc="-25" dirty="0">
                <a:latin typeface="+mn-lt"/>
              </a:rPr>
              <a:t>to</a:t>
            </a:r>
            <a:r>
              <a:rPr sz="1400" spc="-6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enter</a:t>
            </a:r>
            <a:r>
              <a:rPr sz="1400" spc="-65" dirty="0">
                <a:latin typeface="+mn-lt"/>
              </a:rPr>
              <a:t> </a:t>
            </a:r>
            <a:r>
              <a:rPr sz="1400" spc="-60" dirty="0">
                <a:latin typeface="+mn-lt"/>
              </a:rPr>
              <a:t>the</a:t>
            </a:r>
            <a:r>
              <a:rPr sz="1400" spc="-65" dirty="0">
                <a:latin typeface="+mn-lt"/>
              </a:rPr>
              <a:t> </a:t>
            </a:r>
            <a:r>
              <a:rPr sz="1400" spc="-110" dirty="0">
                <a:latin typeface="+mn-lt"/>
              </a:rPr>
              <a:t>new</a:t>
            </a:r>
            <a:r>
              <a:rPr sz="1400" spc="-60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goals</a:t>
            </a:r>
            <a:r>
              <a:rPr sz="1400" spc="-65" dirty="0">
                <a:latin typeface="+mn-lt"/>
              </a:rPr>
              <a:t> in </a:t>
            </a:r>
            <a:r>
              <a:rPr sz="1400" spc="-60" dirty="0">
                <a:latin typeface="+mn-lt"/>
              </a:rPr>
              <a:t>the</a:t>
            </a:r>
            <a:r>
              <a:rPr sz="1400" spc="-65" dirty="0">
                <a:latin typeface="+mn-lt"/>
              </a:rPr>
              <a:t> </a:t>
            </a:r>
            <a:r>
              <a:rPr sz="1400" spc="-120" dirty="0">
                <a:latin typeface="+mn-lt"/>
              </a:rPr>
              <a:t>system</a:t>
            </a:r>
            <a:r>
              <a:rPr sz="1400" spc="-65" dirty="0">
                <a:latin typeface="+mn-lt"/>
              </a:rPr>
              <a:t> at </a:t>
            </a:r>
            <a:r>
              <a:rPr sz="1400" spc="-60" dirty="0">
                <a:latin typeface="+mn-lt"/>
              </a:rPr>
              <a:t>the</a:t>
            </a:r>
            <a:r>
              <a:rPr sz="1400" spc="-65" dirty="0">
                <a:latin typeface="+mn-lt"/>
              </a:rPr>
              <a:t> </a:t>
            </a:r>
            <a:r>
              <a:rPr sz="1400" spc="-70" dirty="0">
                <a:latin typeface="+mn-lt"/>
              </a:rPr>
              <a:t>time</a:t>
            </a:r>
            <a:r>
              <a:rPr sz="1400" spc="-65" dirty="0">
                <a:latin typeface="+mn-lt"/>
              </a:rPr>
              <a:t> </a:t>
            </a:r>
            <a:r>
              <a:rPr sz="1400" spc="-35" dirty="0">
                <a:latin typeface="+mn-lt"/>
              </a:rPr>
              <a:t>of</a:t>
            </a:r>
            <a:r>
              <a:rPr sz="1400" spc="-65" dirty="0">
                <a:latin typeface="+mn-lt"/>
              </a:rPr>
              <a:t> this</a:t>
            </a:r>
            <a:r>
              <a:rPr sz="1400" spc="-60" dirty="0">
                <a:latin typeface="+mn-lt"/>
              </a:rPr>
              <a:t> </a:t>
            </a:r>
            <a:r>
              <a:rPr sz="1400" spc="-105" dirty="0">
                <a:latin typeface="+mn-lt"/>
              </a:rPr>
              <a:t>year's</a:t>
            </a:r>
            <a:r>
              <a:rPr sz="1400" spc="-65" dirty="0">
                <a:latin typeface="+mn-lt"/>
              </a:rPr>
              <a:t> </a:t>
            </a:r>
            <a:r>
              <a:rPr sz="1400" spc="-10" dirty="0">
                <a:latin typeface="+mn-lt"/>
              </a:rPr>
              <a:t>evaluation</a:t>
            </a:r>
            <a:r>
              <a:rPr spc="-1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893935" cy="7676515"/>
            <a:chOff x="0" y="0"/>
            <a:chExt cx="9893935" cy="76765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893320" cy="767610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2542" y="2897296"/>
              <a:ext cx="576580" cy="640715"/>
            </a:xfrm>
            <a:custGeom>
              <a:avLst/>
              <a:gdLst/>
              <a:ahLst/>
              <a:cxnLst/>
              <a:rect l="l" t="t" r="r" b="b"/>
              <a:pathLst>
                <a:path w="576580" h="640714">
                  <a:moveTo>
                    <a:pt x="317647" y="171488"/>
                  </a:moveTo>
                  <a:lnTo>
                    <a:pt x="350915" y="202933"/>
                  </a:lnTo>
                  <a:lnTo>
                    <a:pt x="382413" y="236154"/>
                  </a:lnTo>
                  <a:lnTo>
                    <a:pt x="412061" y="271023"/>
                  </a:lnTo>
                  <a:lnTo>
                    <a:pt x="439753" y="307440"/>
                  </a:lnTo>
                  <a:lnTo>
                    <a:pt x="465382" y="345287"/>
                  </a:lnTo>
                  <a:lnTo>
                    <a:pt x="488840" y="384448"/>
                  </a:lnTo>
                  <a:lnTo>
                    <a:pt x="510020" y="424806"/>
                  </a:lnTo>
                  <a:lnTo>
                    <a:pt x="533044" y="476765"/>
                  </a:lnTo>
                  <a:lnTo>
                    <a:pt x="552004" y="530137"/>
                  </a:lnTo>
                  <a:lnTo>
                    <a:pt x="566518" y="584655"/>
                  </a:lnTo>
                  <a:lnTo>
                    <a:pt x="576050" y="639981"/>
                  </a:lnTo>
                  <a:lnTo>
                    <a:pt x="573418" y="640622"/>
                  </a:lnTo>
                  <a:lnTo>
                    <a:pt x="565926" y="613911"/>
                  </a:lnTo>
                  <a:lnTo>
                    <a:pt x="557582" y="587448"/>
                  </a:lnTo>
                  <a:lnTo>
                    <a:pt x="538405" y="535359"/>
                  </a:lnTo>
                  <a:lnTo>
                    <a:pt x="516228" y="484450"/>
                  </a:lnTo>
                  <a:lnTo>
                    <a:pt x="491000" y="434946"/>
                  </a:lnTo>
                  <a:lnTo>
                    <a:pt x="462861" y="387014"/>
                  </a:lnTo>
                  <a:lnTo>
                    <a:pt x="431948" y="340796"/>
                  </a:lnTo>
                  <a:lnTo>
                    <a:pt x="398393" y="296438"/>
                  </a:lnTo>
                  <a:lnTo>
                    <a:pt x="362328" y="254084"/>
                  </a:lnTo>
                  <a:lnTo>
                    <a:pt x="324040" y="213710"/>
                  </a:lnTo>
                  <a:lnTo>
                    <a:pt x="283485" y="175597"/>
                  </a:lnTo>
                  <a:lnTo>
                    <a:pt x="240789" y="139897"/>
                  </a:lnTo>
                  <a:lnTo>
                    <a:pt x="196073" y="106758"/>
                  </a:lnTo>
                  <a:lnTo>
                    <a:pt x="149474" y="76334"/>
                  </a:lnTo>
                  <a:lnTo>
                    <a:pt x="101143" y="48775"/>
                  </a:lnTo>
                  <a:lnTo>
                    <a:pt x="51291" y="24063"/>
                  </a:lnTo>
                  <a:lnTo>
                    <a:pt x="0" y="2533"/>
                  </a:lnTo>
                  <a:lnTo>
                    <a:pt x="927" y="0"/>
                  </a:lnTo>
                  <a:lnTo>
                    <a:pt x="55073" y="15482"/>
                  </a:lnTo>
                  <a:lnTo>
                    <a:pt x="107867" y="35819"/>
                  </a:lnTo>
                  <a:lnTo>
                    <a:pt x="159019" y="60462"/>
                  </a:lnTo>
                  <a:lnTo>
                    <a:pt x="208315" y="88979"/>
                  </a:lnTo>
                  <a:lnTo>
                    <a:pt x="246240" y="114394"/>
                  </a:lnTo>
                  <a:lnTo>
                    <a:pt x="282720" y="141936"/>
                  </a:lnTo>
                  <a:lnTo>
                    <a:pt x="317647" y="17148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4517" y="3439820"/>
              <a:ext cx="138373" cy="1296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22321" y="4336630"/>
              <a:ext cx="1628139" cy="1443355"/>
            </a:xfrm>
            <a:custGeom>
              <a:avLst/>
              <a:gdLst/>
              <a:ahLst/>
              <a:cxnLst/>
              <a:rect l="l" t="t" r="r" b="b"/>
              <a:pathLst>
                <a:path w="1628139" h="1443354">
                  <a:moveTo>
                    <a:pt x="627214" y="1279245"/>
                  </a:moveTo>
                  <a:lnTo>
                    <a:pt x="587603" y="1306347"/>
                  </a:lnTo>
                  <a:lnTo>
                    <a:pt x="549465" y="1333652"/>
                  </a:lnTo>
                  <a:lnTo>
                    <a:pt x="511746" y="1360551"/>
                  </a:lnTo>
                  <a:lnTo>
                    <a:pt x="504634" y="1365580"/>
                  </a:lnTo>
                  <a:lnTo>
                    <a:pt x="509778" y="1345336"/>
                  </a:lnTo>
                  <a:lnTo>
                    <a:pt x="519188" y="1297901"/>
                  </a:lnTo>
                  <a:lnTo>
                    <a:pt x="526478" y="1249972"/>
                  </a:lnTo>
                  <a:lnTo>
                    <a:pt x="532003" y="1201699"/>
                  </a:lnTo>
                  <a:lnTo>
                    <a:pt x="535457" y="1153160"/>
                  </a:lnTo>
                  <a:lnTo>
                    <a:pt x="536981" y="1104442"/>
                  </a:lnTo>
                  <a:lnTo>
                    <a:pt x="536651" y="1055624"/>
                  </a:lnTo>
                  <a:lnTo>
                    <a:pt x="534543" y="1006792"/>
                  </a:lnTo>
                  <a:lnTo>
                    <a:pt x="530606" y="958011"/>
                  </a:lnTo>
                  <a:lnTo>
                    <a:pt x="524916" y="909358"/>
                  </a:lnTo>
                  <a:lnTo>
                    <a:pt x="517512" y="860894"/>
                  </a:lnTo>
                  <a:lnTo>
                    <a:pt x="508419" y="812698"/>
                  </a:lnTo>
                  <a:lnTo>
                    <a:pt x="497649" y="764806"/>
                  </a:lnTo>
                  <a:lnTo>
                    <a:pt x="485241" y="717296"/>
                  </a:lnTo>
                  <a:lnTo>
                    <a:pt x="471195" y="670217"/>
                  </a:lnTo>
                  <a:lnTo>
                    <a:pt x="455549" y="623658"/>
                  </a:lnTo>
                  <a:lnTo>
                    <a:pt x="438327" y="577634"/>
                  </a:lnTo>
                  <a:lnTo>
                    <a:pt x="419544" y="532244"/>
                  </a:lnTo>
                  <a:lnTo>
                    <a:pt x="399199" y="487527"/>
                  </a:lnTo>
                  <a:lnTo>
                    <a:pt x="377329" y="443547"/>
                  </a:lnTo>
                  <a:lnTo>
                    <a:pt x="353961" y="400380"/>
                  </a:lnTo>
                  <a:lnTo>
                    <a:pt x="329120" y="358076"/>
                  </a:lnTo>
                  <a:lnTo>
                    <a:pt x="302806" y="316712"/>
                  </a:lnTo>
                  <a:lnTo>
                    <a:pt x="275069" y="276326"/>
                  </a:lnTo>
                  <a:lnTo>
                    <a:pt x="245872" y="237058"/>
                  </a:lnTo>
                  <a:lnTo>
                    <a:pt x="215290" y="198920"/>
                  </a:lnTo>
                  <a:lnTo>
                    <a:pt x="183337" y="162026"/>
                  </a:lnTo>
                  <a:lnTo>
                    <a:pt x="149999" y="126479"/>
                  </a:lnTo>
                  <a:lnTo>
                    <a:pt x="115201" y="92456"/>
                  </a:lnTo>
                  <a:lnTo>
                    <a:pt x="79248" y="59817"/>
                  </a:lnTo>
                  <a:lnTo>
                    <a:pt x="41960" y="28892"/>
                  </a:lnTo>
                  <a:lnTo>
                    <a:pt x="3149" y="0"/>
                  </a:lnTo>
                  <a:lnTo>
                    <a:pt x="0" y="3429"/>
                  </a:lnTo>
                  <a:lnTo>
                    <a:pt x="34315" y="36690"/>
                  </a:lnTo>
                  <a:lnTo>
                    <a:pt x="67564" y="71018"/>
                  </a:lnTo>
                  <a:lnTo>
                    <a:pt x="99707" y="106387"/>
                  </a:lnTo>
                  <a:lnTo>
                    <a:pt x="130733" y="142735"/>
                  </a:lnTo>
                  <a:lnTo>
                    <a:pt x="160743" y="179908"/>
                  </a:lnTo>
                  <a:lnTo>
                    <a:pt x="189611" y="217982"/>
                  </a:lnTo>
                  <a:lnTo>
                    <a:pt x="217309" y="256921"/>
                  </a:lnTo>
                  <a:lnTo>
                    <a:pt x="243827" y="296672"/>
                  </a:lnTo>
                  <a:lnTo>
                    <a:pt x="269151" y="337197"/>
                  </a:lnTo>
                  <a:lnTo>
                    <a:pt x="293255" y="378460"/>
                  </a:lnTo>
                  <a:lnTo>
                    <a:pt x="316141" y="420408"/>
                  </a:lnTo>
                  <a:lnTo>
                    <a:pt x="337781" y="463016"/>
                  </a:lnTo>
                  <a:lnTo>
                    <a:pt x="358165" y="506234"/>
                  </a:lnTo>
                  <a:lnTo>
                    <a:pt x="377291" y="550011"/>
                  </a:lnTo>
                  <a:lnTo>
                    <a:pt x="395135" y="594334"/>
                  </a:lnTo>
                  <a:lnTo>
                    <a:pt x="411695" y="639140"/>
                  </a:lnTo>
                  <a:lnTo>
                    <a:pt x="427139" y="684352"/>
                  </a:lnTo>
                  <a:lnTo>
                    <a:pt x="441261" y="729983"/>
                  </a:lnTo>
                  <a:lnTo>
                    <a:pt x="454050" y="775995"/>
                  </a:lnTo>
                  <a:lnTo>
                    <a:pt x="465493" y="822375"/>
                  </a:lnTo>
                  <a:lnTo>
                    <a:pt x="475576" y="869061"/>
                  </a:lnTo>
                  <a:lnTo>
                    <a:pt x="484289" y="916012"/>
                  </a:lnTo>
                  <a:lnTo>
                    <a:pt x="491617" y="963193"/>
                  </a:lnTo>
                  <a:lnTo>
                    <a:pt x="497535" y="1010577"/>
                  </a:lnTo>
                  <a:lnTo>
                    <a:pt x="502043" y="1058113"/>
                  </a:lnTo>
                  <a:lnTo>
                    <a:pt x="505104" y="1105750"/>
                  </a:lnTo>
                  <a:lnTo>
                    <a:pt x="506717" y="1153452"/>
                  </a:lnTo>
                  <a:lnTo>
                    <a:pt x="506882" y="1201178"/>
                  </a:lnTo>
                  <a:lnTo>
                    <a:pt x="505739" y="1248892"/>
                  </a:lnTo>
                  <a:lnTo>
                    <a:pt x="503097" y="1296530"/>
                  </a:lnTo>
                  <a:lnTo>
                    <a:pt x="498944" y="1344066"/>
                  </a:lnTo>
                  <a:lnTo>
                    <a:pt x="496989" y="1360309"/>
                  </a:lnTo>
                  <a:lnTo>
                    <a:pt x="490423" y="1341247"/>
                  </a:lnTo>
                  <a:lnTo>
                    <a:pt x="479818" y="1312900"/>
                  </a:lnTo>
                  <a:lnTo>
                    <a:pt x="462394" y="1270876"/>
                  </a:lnTo>
                  <a:lnTo>
                    <a:pt x="442861" y="1229525"/>
                  </a:lnTo>
                  <a:lnTo>
                    <a:pt x="420611" y="1189075"/>
                  </a:lnTo>
                  <a:lnTo>
                    <a:pt x="412191" y="1175918"/>
                  </a:lnTo>
                  <a:lnTo>
                    <a:pt x="413207" y="1191488"/>
                  </a:lnTo>
                  <a:lnTo>
                    <a:pt x="419239" y="1237221"/>
                  </a:lnTo>
                  <a:lnTo>
                    <a:pt x="427990" y="1282077"/>
                  </a:lnTo>
                  <a:lnTo>
                    <a:pt x="438848" y="1326235"/>
                  </a:lnTo>
                  <a:lnTo>
                    <a:pt x="456095" y="1384223"/>
                  </a:lnTo>
                  <a:lnTo>
                    <a:pt x="476288" y="1442847"/>
                  </a:lnTo>
                  <a:lnTo>
                    <a:pt x="476491" y="1443253"/>
                  </a:lnTo>
                  <a:lnTo>
                    <a:pt x="501167" y="1424520"/>
                  </a:lnTo>
                  <a:lnTo>
                    <a:pt x="538314" y="1393482"/>
                  </a:lnTo>
                  <a:lnTo>
                    <a:pt x="572185" y="1358925"/>
                  </a:lnTo>
                  <a:lnTo>
                    <a:pt x="602234" y="1320990"/>
                  </a:lnTo>
                  <a:lnTo>
                    <a:pt x="621614" y="1290129"/>
                  </a:lnTo>
                  <a:lnTo>
                    <a:pt x="627214" y="1279245"/>
                  </a:lnTo>
                  <a:close/>
                </a:path>
                <a:path w="1628139" h="1443354">
                  <a:moveTo>
                    <a:pt x="1627771" y="13081"/>
                  </a:moveTo>
                  <a:lnTo>
                    <a:pt x="1585074" y="37071"/>
                  </a:lnTo>
                  <a:lnTo>
                    <a:pt x="1546860" y="66713"/>
                  </a:lnTo>
                  <a:lnTo>
                    <a:pt x="1509915" y="98107"/>
                  </a:lnTo>
                  <a:lnTo>
                    <a:pt x="1474101" y="130937"/>
                  </a:lnTo>
                  <a:lnTo>
                    <a:pt x="1439659" y="165315"/>
                  </a:lnTo>
                  <a:lnTo>
                    <a:pt x="1406563" y="201091"/>
                  </a:lnTo>
                  <a:lnTo>
                    <a:pt x="1374787" y="238163"/>
                  </a:lnTo>
                  <a:lnTo>
                    <a:pt x="1344358" y="276415"/>
                  </a:lnTo>
                  <a:lnTo>
                    <a:pt x="1315351" y="315823"/>
                  </a:lnTo>
                  <a:lnTo>
                    <a:pt x="1287741" y="356285"/>
                  </a:lnTo>
                  <a:lnTo>
                    <a:pt x="1261541" y="397725"/>
                  </a:lnTo>
                  <a:lnTo>
                    <a:pt x="1236802" y="440080"/>
                  </a:lnTo>
                  <a:lnTo>
                    <a:pt x="1213523" y="483298"/>
                  </a:lnTo>
                  <a:lnTo>
                    <a:pt x="1191742" y="527304"/>
                  </a:lnTo>
                  <a:lnTo>
                    <a:pt x="1171473" y="572058"/>
                  </a:lnTo>
                  <a:lnTo>
                    <a:pt x="1152753" y="617474"/>
                  </a:lnTo>
                  <a:lnTo>
                    <a:pt x="1135570" y="663498"/>
                  </a:lnTo>
                  <a:lnTo>
                    <a:pt x="1119987" y="710095"/>
                  </a:lnTo>
                  <a:lnTo>
                    <a:pt x="1106017" y="757186"/>
                  </a:lnTo>
                  <a:lnTo>
                    <a:pt x="1093685" y="804735"/>
                  </a:lnTo>
                  <a:lnTo>
                    <a:pt x="1083017" y="852639"/>
                  </a:lnTo>
                  <a:lnTo>
                    <a:pt x="1074039" y="900874"/>
                  </a:lnTo>
                  <a:lnTo>
                    <a:pt x="1066761" y="949363"/>
                  </a:lnTo>
                  <a:lnTo>
                    <a:pt x="1061237" y="998029"/>
                  </a:lnTo>
                  <a:lnTo>
                    <a:pt x="1057529" y="1046835"/>
                  </a:lnTo>
                  <a:lnTo>
                    <a:pt x="1055598" y="1095667"/>
                  </a:lnTo>
                  <a:lnTo>
                    <a:pt x="1055535" y="1144485"/>
                  </a:lnTo>
                  <a:lnTo>
                    <a:pt x="1057376" y="1193177"/>
                  </a:lnTo>
                  <a:lnTo>
                    <a:pt x="1061351" y="1241679"/>
                  </a:lnTo>
                  <a:lnTo>
                    <a:pt x="1067079" y="1289900"/>
                  </a:lnTo>
                  <a:lnTo>
                    <a:pt x="1074953" y="1337703"/>
                  </a:lnTo>
                  <a:lnTo>
                    <a:pt x="1085316" y="1384973"/>
                  </a:lnTo>
                  <a:lnTo>
                    <a:pt x="1089939" y="1384452"/>
                  </a:lnTo>
                  <a:lnTo>
                    <a:pt x="1085837" y="1336827"/>
                  </a:lnTo>
                  <a:lnTo>
                    <a:pt x="1083246" y="1289113"/>
                  </a:lnTo>
                  <a:lnTo>
                    <a:pt x="1082179" y="1241336"/>
                  </a:lnTo>
                  <a:lnTo>
                    <a:pt x="1082586" y="1193546"/>
                  </a:lnTo>
                  <a:lnTo>
                    <a:pt x="1084313" y="1145806"/>
                  </a:lnTo>
                  <a:lnTo>
                    <a:pt x="1087488" y="1098130"/>
                  </a:lnTo>
                  <a:lnTo>
                    <a:pt x="1092111" y="1050569"/>
                  </a:lnTo>
                  <a:lnTo>
                    <a:pt x="1098156" y="1003160"/>
                  </a:lnTo>
                  <a:lnTo>
                    <a:pt x="1105623" y="955954"/>
                  </a:lnTo>
                  <a:lnTo>
                    <a:pt x="1114475" y="909002"/>
                  </a:lnTo>
                  <a:lnTo>
                    <a:pt x="1124712" y="862330"/>
                  </a:lnTo>
                  <a:lnTo>
                    <a:pt x="1136319" y="815975"/>
                  </a:lnTo>
                  <a:lnTo>
                    <a:pt x="1149261" y="769975"/>
                  </a:lnTo>
                  <a:lnTo>
                    <a:pt x="1163535" y="724382"/>
                  </a:lnTo>
                  <a:lnTo>
                    <a:pt x="1179131" y="679221"/>
                  </a:lnTo>
                  <a:lnTo>
                    <a:pt x="1196009" y="634530"/>
                  </a:lnTo>
                  <a:lnTo>
                    <a:pt x="1213993" y="590283"/>
                  </a:lnTo>
                  <a:lnTo>
                    <a:pt x="1233258" y="546569"/>
                  </a:lnTo>
                  <a:lnTo>
                    <a:pt x="1253782" y="503440"/>
                  </a:lnTo>
                  <a:lnTo>
                    <a:pt x="1275549" y="460921"/>
                  </a:lnTo>
                  <a:lnTo>
                    <a:pt x="1298549" y="419061"/>
                  </a:lnTo>
                  <a:lnTo>
                    <a:pt x="1322768" y="377901"/>
                  </a:lnTo>
                  <a:lnTo>
                    <a:pt x="1348181" y="337477"/>
                  </a:lnTo>
                  <a:lnTo>
                    <a:pt x="1374775" y="297827"/>
                  </a:lnTo>
                  <a:lnTo>
                    <a:pt x="1402549" y="258991"/>
                  </a:lnTo>
                  <a:lnTo>
                    <a:pt x="1431480" y="221005"/>
                  </a:lnTo>
                  <a:lnTo>
                    <a:pt x="1461541" y="183934"/>
                  </a:lnTo>
                  <a:lnTo>
                    <a:pt x="1492719" y="147802"/>
                  </a:lnTo>
                  <a:lnTo>
                    <a:pt x="1524863" y="112534"/>
                  </a:lnTo>
                  <a:lnTo>
                    <a:pt x="1558112" y="78295"/>
                  </a:lnTo>
                  <a:lnTo>
                    <a:pt x="1592414" y="45123"/>
                  </a:lnTo>
                  <a:lnTo>
                    <a:pt x="1627771" y="13081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75401" y="4318433"/>
              <a:ext cx="221345" cy="247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02966" y="4162156"/>
              <a:ext cx="456565" cy="664210"/>
            </a:xfrm>
            <a:custGeom>
              <a:avLst/>
              <a:gdLst/>
              <a:ahLst/>
              <a:cxnLst/>
              <a:rect l="l" t="t" r="r" b="b"/>
              <a:pathLst>
                <a:path w="456564" h="664210">
                  <a:moveTo>
                    <a:pt x="261327" y="179868"/>
                  </a:moveTo>
                  <a:lnTo>
                    <a:pt x="296008" y="220586"/>
                  </a:lnTo>
                  <a:lnTo>
                    <a:pt x="327771" y="263644"/>
                  </a:lnTo>
                  <a:lnTo>
                    <a:pt x="356484" y="308798"/>
                  </a:lnTo>
                  <a:lnTo>
                    <a:pt x="381984" y="355830"/>
                  </a:lnTo>
                  <a:lnTo>
                    <a:pt x="404105" y="404505"/>
                  </a:lnTo>
                  <a:lnTo>
                    <a:pt x="422679" y="454584"/>
                  </a:lnTo>
                  <a:lnTo>
                    <a:pt x="437462" y="505826"/>
                  </a:lnTo>
                  <a:lnTo>
                    <a:pt x="448253" y="557942"/>
                  </a:lnTo>
                  <a:lnTo>
                    <a:pt x="454728" y="610638"/>
                  </a:lnTo>
                  <a:lnTo>
                    <a:pt x="456429" y="663538"/>
                  </a:lnTo>
                  <a:lnTo>
                    <a:pt x="453879" y="663846"/>
                  </a:lnTo>
                  <a:lnTo>
                    <a:pt x="450350" y="637985"/>
                  </a:lnTo>
                  <a:lnTo>
                    <a:pt x="445990" y="612263"/>
                  </a:lnTo>
                  <a:lnTo>
                    <a:pt x="434829" y="561326"/>
                  </a:lnTo>
                  <a:lnTo>
                    <a:pt x="420702" y="511160"/>
                  </a:lnTo>
                  <a:lnTo>
                    <a:pt x="403534" y="461973"/>
                  </a:lnTo>
                  <a:lnTo>
                    <a:pt x="383433" y="413935"/>
                  </a:lnTo>
                  <a:lnTo>
                    <a:pt x="360508" y="367196"/>
                  </a:lnTo>
                  <a:lnTo>
                    <a:pt x="334865" y="321905"/>
                  </a:lnTo>
                  <a:lnTo>
                    <a:pt x="306609" y="278214"/>
                  </a:lnTo>
                  <a:lnTo>
                    <a:pt x="276011" y="236131"/>
                  </a:lnTo>
                  <a:lnTo>
                    <a:pt x="242994" y="195915"/>
                  </a:lnTo>
                  <a:lnTo>
                    <a:pt x="207655" y="157722"/>
                  </a:lnTo>
                  <a:lnTo>
                    <a:pt x="170089" y="121705"/>
                  </a:lnTo>
                  <a:lnTo>
                    <a:pt x="130405" y="88022"/>
                  </a:lnTo>
                  <a:lnTo>
                    <a:pt x="88722" y="56832"/>
                  </a:lnTo>
                  <a:lnTo>
                    <a:pt x="45243" y="28141"/>
                  </a:lnTo>
                  <a:lnTo>
                    <a:pt x="0" y="2270"/>
                  </a:lnTo>
                  <a:lnTo>
                    <a:pt x="1199" y="0"/>
                  </a:lnTo>
                  <a:lnTo>
                    <a:pt x="49908" y="20520"/>
                  </a:lnTo>
                  <a:lnTo>
                    <a:pt x="96716" y="45438"/>
                  </a:lnTo>
                  <a:lnTo>
                    <a:pt x="141421" y="74210"/>
                  </a:lnTo>
                  <a:lnTo>
                    <a:pt x="183883" y="106405"/>
                  </a:lnTo>
                  <a:lnTo>
                    <a:pt x="223896" y="141728"/>
                  </a:lnTo>
                  <a:lnTo>
                    <a:pt x="261327" y="17986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3986" y="4723928"/>
              <a:ext cx="128543" cy="1318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17284" y="5405705"/>
              <a:ext cx="447675" cy="647065"/>
            </a:xfrm>
            <a:custGeom>
              <a:avLst/>
              <a:gdLst/>
              <a:ahLst/>
              <a:cxnLst/>
              <a:rect l="l" t="t" r="r" b="b"/>
              <a:pathLst>
                <a:path w="447675" h="647064">
                  <a:moveTo>
                    <a:pt x="253746" y="176829"/>
                  </a:moveTo>
                  <a:lnTo>
                    <a:pt x="287625" y="216570"/>
                  </a:lnTo>
                  <a:lnTo>
                    <a:pt x="318722" y="258537"/>
                  </a:lnTo>
                  <a:lnTo>
                    <a:pt x="346907" y="302492"/>
                  </a:lnTo>
                  <a:lnTo>
                    <a:pt x="372021" y="348224"/>
                  </a:lnTo>
                  <a:lnTo>
                    <a:pt x="393901" y="395501"/>
                  </a:lnTo>
                  <a:lnTo>
                    <a:pt x="412383" y="444093"/>
                  </a:lnTo>
                  <a:lnTo>
                    <a:pt x="427228" y="493763"/>
                  </a:lnTo>
                  <a:lnTo>
                    <a:pt x="438239" y="544229"/>
                  </a:lnTo>
                  <a:lnTo>
                    <a:pt x="445101" y="595204"/>
                  </a:lnTo>
                  <a:lnTo>
                    <a:pt x="447370" y="646318"/>
                  </a:lnTo>
                  <a:lnTo>
                    <a:pt x="444918" y="646585"/>
                  </a:lnTo>
                  <a:lnTo>
                    <a:pt x="441211" y="621566"/>
                  </a:lnTo>
                  <a:lnTo>
                    <a:pt x="436707" y="596668"/>
                  </a:lnTo>
                  <a:lnTo>
                    <a:pt x="425354" y="547337"/>
                  </a:lnTo>
                  <a:lnTo>
                    <a:pt x="411153" y="498715"/>
                  </a:lnTo>
                  <a:lnTo>
                    <a:pt x="394036" y="451001"/>
                  </a:lnTo>
                  <a:lnTo>
                    <a:pt x="374109" y="404363"/>
                  </a:lnTo>
                  <a:lnTo>
                    <a:pt x="351478" y="358946"/>
                  </a:lnTo>
                  <a:lnTo>
                    <a:pt x="326247" y="314895"/>
                  </a:lnTo>
                  <a:lnTo>
                    <a:pt x="298519" y="272358"/>
                  </a:lnTo>
                  <a:lnTo>
                    <a:pt x="268555" y="231347"/>
                  </a:lnTo>
                  <a:lnTo>
                    <a:pt x="236284" y="192110"/>
                  </a:lnTo>
                  <a:lnTo>
                    <a:pt x="201801" y="154799"/>
                  </a:lnTo>
                  <a:lnTo>
                    <a:pt x="165201" y="119564"/>
                  </a:lnTo>
                  <a:lnTo>
                    <a:pt x="126587" y="86558"/>
                  </a:lnTo>
                  <a:lnTo>
                    <a:pt x="86080" y="55935"/>
                  </a:lnTo>
                  <a:lnTo>
                    <a:pt x="43872" y="27705"/>
                  </a:lnTo>
                  <a:lnTo>
                    <a:pt x="0" y="2178"/>
                  </a:lnTo>
                  <a:lnTo>
                    <a:pt x="1128" y="0"/>
                  </a:lnTo>
                  <a:lnTo>
                    <a:pt x="48274" y="20400"/>
                  </a:lnTo>
                  <a:lnTo>
                    <a:pt x="93641" y="45026"/>
                  </a:lnTo>
                  <a:lnTo>
                    <a:pt x="137031" y="73348"/>
                  </a:lnTo>
                  <a:lnTo>
                    <a:pt x="178300" y="104950"/>
                  </a:lnTo>
                  <a:lnTo>
                    <a:pt x="217249" y="139545"/>
                  </a:lnTo>
                  <a:lnTo>
                    <a:pt x="253746" y="176829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0831" y="5952832"/>
              <a:ext cx="124051" cy="1282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52828" y="3410322"/>
              <a:ext cx="640715" cy="142875"/>
            </a:xfrm>
            <a:custGeom>
              <a:avLst/>
              <a:gdLst/>
              <a:ahLst/>
              <a:cxnLst/>
              <a:rect l="l" t="t" r="r" b="b"/>
              <a:pathLst>
                <a:path w="640715" h="142875">
                  <a:moveTo>
                    <a:pt x="246225" y="0"/>
                  </a:moveTo>
                  <a:lnTo>
                    <a:pt x="289117" y="762"/>
                  </a:lnTo>
                  <a:lnTo>
                    <a:pt x="331869" y="4548"/>
                  </a:lnTo>
                  <a:lnTo>
                    <a:pt x="374261" y="11309"/>
                  </a:lnTo>
                  <a:lnTo>
                    <a:pt x="416078" y="21026"/>
                  </a:lnTo>
                  <a:lnTo>
                    <a:pt x="457089" y="33674"/>
                  </a:lnTo>
                  <a:lnTo>
                    <a:pt x="497063" y="49226"/>
                  </a:lnTo>
                  <a:lnTo>
                    <a:pt x="535724" y="67703"/>
                  </a:lnTo>
                  <a:lnTo>
                    <a:pt x="572791" y="89071"/>
                  </a:lnTo>
                  <a:lnTo>
                    <a:pt x="607917" y="113369"/>
                  </a:lnTo>
                  <a:lnTo>
                    <a:pt x="640631" y="140673"/>
                  </a:lnTo>
                  <a:lnTo>
                    <a:pt x="639463" y="142386"/>
                  </a:lnTo>
                  <a:lnTo>
                    <a:pt x="622039" y="130675"/>
                  </a:lnTo>
                  <a:lnTo>
                    <a:pt x="604256" y="119542"/>
                  </a:lnTo>
                  <a:lnTo>
                    <a:pt x="567701" y="99031"/>
                  </a:lnTo>
                  <a:lnTo>
                    <a:pt x="530036" y="80733"/>
                  </a:lnTo>
                  <a:lnTo>
                    <a:pt x="491345" y="64804"/>
                  </a:lnTo>
                  <a:lnTo>
                    <a:pt x="451789" y="51272"/>
                  </a:lnTo>
                  <a:lnTo>
                    <a:pt x="411515" y="40149"/>
                  </a:lnTo>
                  <a:lnTo>
                    <a:pt x="370670" y="31452"/>
                  </a:lnTo>
                  <a:lnTo>
                    <a:pt x="329399" y="25197"/>
                  </a:lnTo>
                  <a:lnTo>
                    <a:pt x="287852" y="21226"/>
                  </a:lnTo>
                  <a:lnTo>
                    <a:pt x="246145" y="19723"/>
                  </a:lnTo>
                  <a:lnTo>
                    <a:pt x="204421" y="20712"/>
                  </a:lnTo>
                  <a:lnTo>
                    <a:pt x="162825" y="24219"/>
                  </a:lnTo>
                  <a:lnTo>
                    <a:pt x="121507" y="30263"/>
                  </a:lnTo>
                  <a:lnTo>
                    <a:pt x="80628" y="38854"/>
                  </a:lnTo>
                  <a:lnTo>
                    <a:pt x="40298" y="49874"/>
                  </a:lnTo>
                  <a:lnTo>
                    <a:pt x="728" y="63476"/>
                  </a:lnTo>
                  <a:lnTo>
                    <a:pt x="0" y="61532"/>
                  </a:lnTo>
                  <a:lnTo>
                    <a:pt x="38192" y="42960"/>
                  </a:lnTo>
                  <a:lnTo>
                    <a:pt x="78019" y="27899"/>
                  </a:lnTo>
                  <a:lnTo>
                    <a:pt x="119048" y="16177"/>
                  </a:lnTo>
                  <a:lnTo>
                    <a:pt x="160944" y="7652"/>
                  </a:lnTo>
                  <a:lnTo>
                    <a:pt x="203423" y="2288"/>
                  </a:lnTo>
                  <a:lnTo>
                    <a:pt x="246225" y="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92239" y="3476704"/>
              <a:ext cx="117051" cy="93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67638" y="4206544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40"/>
                  </a:moveTo>
                  <a:lnTo>
                    <a:pt x="927773" y="1383614"/>
                  </a:lnTo>
                  <a:lnTo>
                    <a:pt x="897851" y="1412976"/>
                  </a:lnTo>
                  <a:lnTo>
                    <a:pt x="878230" y="1432458"/>
                  </a:lnTo>
                  <a:lnTo>
                    <a:pt x="839165" y="1470939"/>
                  </a:lnTo>
                  <a:lnTo>
                    <a:pt x="831786" y="1478165"/>
                  </a:lnTo>
                  <a:lnTo>
                    <a:pt x="834136" y="1453756"/>
                  </a:lnTo>
                  <a:lnTo>
                    <a:pt x="836574" y="1397127"/>
                  </a:lnTo>
                  <a:lnTo>
                    <a:pt x="836472" y="1340358"/>
                  </a:lnTo>
                  <a:lnTo>
                    <a:pt x="834237" y="1283525"/>
                  </a:lnTo>
                  <a:lnTo>
                    <a:pt x="829538" y="1226794"/>
                  </a:lnTo>
                  <a:lnTo>
                    <a:pt x="822566" y="1170241"/>
                  </a:lnTo>
                  <a:lnTo>
                    <a:pt x="813422" y="1113942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48"/>
                  </a:lnTo>
                  <a:lnTo>
                    <a:pt x="762190" y="910958"/>
                  </a:lnTo>
                  <a:lnTo>
                    <a:pt x="745756" y="862850"/>
                  </a:lnTo>
                  <a:lnTo>
                    <a:pt x="727811" y="815263"/>
                  </a:lnTo>
                  <a:lnTo>
                    <a:pt x="708380" y="768248"/>
                  </a:lnTo>
                  <a:lnTo>
                    <a:pt x="687501" y="721855"/>
                  </a:lnTo>
                  <a:lnTo>
                    <a:pt x="665200" y="676122"/>
                  </a:lnTo>
                  <a:lnTo>
                    <a:pt x="641502" y="631101"/>
                  </a:lnTo>
                  <a:lnTo>
                    <a:pt x="616432" y="586841"/>
                  </a:lnTo>
                  <a:lnTo>
                    <a:pt x="590003" y="543369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61"/>
                  </a:lnTo>
                  <a:lnTo>
                    <a:pt x="471208" y="378485"/>
                  </a:lnTo>
                  <a:lnTo>
                    <a:pt x="438365" y="339737"/>
                  </a:lnTo>
                  <a:lnTo>
                    <a:pt x="404329" y="302082"/>
                  </a:lnTo>
                  <a:lnTo>
                    <a:pt x="369125" y="265569"/>
                  </a:lnTo>
                  <a:lnTo>
                    <a:pt x="328091" y="225958"/>
                  </a:lnTo>
                  <a:lnTo>
                    <a:pt x="285661" y="187947"/>
                  </a:lnTo>
                  <a:lnTo>
                    <a:pt x="241846" y="151625"/>
                  </a:lnTo>
                  <a:lnTo>
                    <a:pt x="196672" y="117132"/>
                  </a:lnTo>
                  <a:lnTo>
                    <a:pt x="150063" y="84709"/>
                  </a:lnTo>
                  <a:lnTo>
                    <a:pt x="102362" y="54089"/>
                  </a:lnTo>
                  <a:lnTo>
                    <a:pt x="53416" y="25704"/>
                  </a:lnTo>
                  <a:lnTo>
                    <a:pt x="3048" y="0"/>
                  </a:lnTo>
                  <a:lnTo>
                    <a:pt x="0" y="4572"/>
                  </a:lnTo>
                  <a:lnTo>
                    <a:pt x="45910" y="36220"/>
                  </a:lnTo>
                  <a:lnTo>
                    <a:pt x="90766" y="69316"/>
                  </a:lnTo>
                  <a:lnTo>
                    <a:pt x="134531" y="103822"/>
                  </a:lnTo>
                  <a:lnTo>
                    <a:pt x="177165" y="139700"/>
                  </a:lnTo>
                  <a:lnTo>
                    <a:pt x="218757" y="176720"/>
                  </a:lnTo>
                  <a:lnTo>
                    <a:pt x="259181" y="215011"/>
                  </a:lnTo>
                  <a:lnTo>
                    <a:pt x="298411" y="254520"/>
                  </a:lnTo>
                  <a:lnTo>
                    <a:pt x="336410" y="295198"/>
                  </a:lnTo>
                  <a:lnTo>
                    <a:pt x="369138" y="332320"/>
                  </a:lnTo>
                  <a:lnTo>
                    <a:pt x="400850" y="370293"/>
                  </a:lnTo>
                  <a:lnTo>
                    <a:pt x="431533" y="409092"/>
                  </a:lnTo>
                  <a:lnTo>
                    <a:pt x="461175" y="448703"/>
                  </a:lnTo>
                  <a:lnTo>
                    <a:pt x="489762" y="489064"/>
                  </a:lnTo>
                  <a:lnTo>
                    <a:pt x="517283" y="530174"/>
                  </a:lnTo>
                  <a:lnTo>
                    <a:pt x="543712" y="571995"/>
                  </a:lnTo>
                  <a:lnTo>
                    <a:pt x="569036" y="614489"/>
                  </a:lnTo>
                  <a:lnTo>
                    <a:pt x="593255" y="657618"/>
                  </a:lnTo>
                  <a:lnTo>
                    <a:pt x="616508" y="701281"/>
                  </a:lnTo>
                  <a:lnTo>
                    <a:pt x="638606" y="745540"/>
                  </a:lnTo>
                  <a:lnTo>
                    <a:pt x="659549" y="790359"/>
                  </a:lnTo>
                  <a:lnTo>
                    <a:pt x="679310" y="835736"/>
                  </a:lnTo>
                  <a:lnTo>
                    <a:pt x="697877" y="881608"/>
                  </a:lnTo>
                  <a:lnTo>
                    <a:pt x="715225" y="927963"/>
                  </a:lnTo>
                  <a:lnTo>
                    <a:pt x="731342" y="974775"/>
                  </a:lnTo>
                  <a:lnTo>
                    <a:pt x="746213" y="1022007"/>
                  </a:lnTo>
                  <a:lnTo>
                    <a:pt x="759815" y="1069619"/>
                  </a:lnTo>
                  <a:lnTo>
                    <a:pt x="773582" y="1123619"/>
                  </a:lnTo>
                  <a:lnTo>
                    <a:pt x="785698" y="1178026"/>
                  </a:lnTo>
                  <a:lnTo>
                    <a:pt x="796150" y="1232789"/>
                  </a:lnTo>
                  <a:lnTo>
                    <a:pt x="804900" y="1287868"/>
                  </a:lnTo>
                  <a:lnTo>
                    <a:pt x="812126" y="1343190"/>
                  </a:lnTo>
                  <a:lnTo>
                    <a:pt x="817613" y="1398727"/>
                  </a:lnTo>
                  <a:lnTo>
                    <a:pt x="821309" y="1454429"/>
                  </a:lnTo>
                  <a:lnTo>
                    <a:pt x="821956" y="1473568"/>
                  </a:lnTo>
                  <a:lnTo>
                    <a:pt x="810882" y="1452841"/>
                  </a:lnTo>
                  <a:lnTo>
                    <a:pt x="793457" y="1422196"/>
                  </a:lnTo>
                  <a:lnTo>
                    <a:pt x="765619" y="1377099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40"/>
                  </a:lnTo>
                  <a:lnTo>
                    <a:pt x="694143" y="1295120"/>
                  </a:lnTo>
                  <a:lnTo>
                    <a:pt x="709371" y="1346733"/>
                  </a:lnTo>
                  <a:lnTo>
                    <a:pt x="727608" y="1396796"/>
                  </a:lnTo>
                  <a:lnTo>
                    <a:pt x="738403" y="1422946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45"/>
                  </a:lnTo>
                  <a:lnTo>
                    <a:pt x="812965" y="1573377"/>
                  </a:lnTo>
                  <a:lnTo>
                    <a:pt x="838327" y="1546885"/>
                  </a:lnTo>
                  <a:lnTo>
                    <a:pt x="866952" y="1514856"/>
                  </a:lnTo>
                  <a:lnTo>
                    <a:pt x="893191" y="1480858"/>
                  </a:lnTo>
                  <a:lnTo>
                    <a:pt x="916787" y="1445044"/>
                  </a:lnTo>
                  <a:lnTo>
                    <a:pt x="937374" y="1407452"/>
                  </a:lnTo>
                  <a:lnTo>
                    <a:pt x="954392" y="1368018"/>
                  </a:lnTo>
                  <a:lnTo>
                    <a:pt x="958964" y="1354340"/>
                  </a:lnTo>
                  <a:close/>
                </a:path>
                <a:path w="1754504" h="1573529">
                  <a:moveTo>
                    <a:pt x="1754365" y="166687"/>
                  </a:moveTo>
                  <a:lnTo>
                    <a:pt x="1709928" y="187286"/>
                  </a:lnTo>
                  <a:lnTo>
                    <a:pt x="1669529" y="213868"/>
                  </a:lnTo>
                  <a:lnTo>
                    <a:pt x="1630260" y="242290"/>
                  </a:lnTo>
                  <a:lnTo>
                    <a:pt x="1591983" y="272224"/>
                  </a:lnTo>
                  <a:lnTo>
                    <a:pt x="1554975" y="303834"/>
                  </a:lnTo>
                  <a:lnTo>
                    <a:pt x="1519199" y="336931"/>
                  </a:lnTo>
                  <a:lnTo>
                    <a:pt x="1484642" y="371411"/>
                  </a:lnTo>
                  <a:lnTo>
                    <a:pt x="1451330" y="407174"/>
                  </a:lnTo>
                  <a:lnTo>
                    <a:pt x="1419339" y="444220"/>
                  </a:lnTo>
                  <a:lnTo>
                    <a:pt x="1388668" y="482409"/>
                  </a:lnTo>
                  <a:lnTo>
                    <a:pt x="1359331" y="521677"/>
                  </a:lnTo>
                  <a:lnTo>
                    <a:pt x="1331366" y="561987"/>
                  </a:lnTo>
                  <a:lnTo>
                    <a:pt x="1304798" y="603262"/>
                  </a:lnTo>
                  <a:lnTo>
                    <a:pt x="1279664" y="645452"/>
                  </a:lnTo>
                  <a:lnTo>
                    <a:pt x="1255979" y="688479"/>
                  </a:lnTo>
                  <a:lnTo>
                    <a:pt x="1233779" y="732307"/>
                  </a:lnTo>
                  <a:lnTo>
                    <a:pt x="1213065" y="776859"/>
                  </a:lnTo>
                  <a:lnTo>
                    <a:pt x="1193914" y="822096"/>
                  </a:lnTo>
                  <a:lnTo>
                    <a:pt x="1176324" y="867968"/>
                  </a:lnTo>
                  <a:lnTo>
                    <a:pt x="1160322" y="914400"/>
                  </a:lnTo>
                  <a:lnTo>
                    <a:pt x="1145971" y="961339"/>
                  </a:lnTo>
                  <a:lnTo>
                    <a:pt x="1133259" y="1008735"/>
                  </a:lnTo>
                  <a:lnTo>
                    <a:pt x="1122248" y="1056500"/>
                  </a:lnTo>
                  <a:lnTo>
                    <a:pt x="1112939" y="1104595"/>
                  </a:lnTo>
                  <a:lnTo>
                    <a:pt x="1105446" y="1152956"/>
                  </a:lnTo>
                  <a:lnTo>
                    <a:pt x="1099731" y="1201496"/>
                  </a:lnTo>
                  <a:lnTo>
                    <a:pt x="1095857" y="1250162"/>
                  </a:lnTo>
                  <a:lnTo>
                    <a:pt x="1093927" y="1298854"/>
                  </a:lnTo>
                  <a:lnTo>
                    <a:pt x="1094105" y="1347520"/>
                  </a:lnTo>
                  <a:lnTo>
                    <a:pt x="1096073" y="1396034"/>
                  </a:lnTo>
                  <a:lnTo>
                    <a:pt x="1100201" y="1444307"/>
                  </a:lnTo>
                  <a:lnTo>
                    <a:pt x="1106855" y="1492237"/>
                  </a:lnTo>
                  <a:lnTo>
                    <a:pt x="1111504" y="1492072"/>
                  </a:lnTo>
                  <a:lnTo>
                    <a:pt x="1111123" y="1444282"/>
                  </a:lnTo>
                  <a:lnTo>
                    <a:pt x="1112253" y="1396504"/>
                  </a:lnTo>
                  <a:lnTo>
                    <a:pt x="1114894" y="1348790"/>
                  </a:lnTo>
                  <a:lnTo>
                    <a:pt x="1119022" y="1301178"/>
                  </a:lnTo>
                  <a:lnTo>
                    <a:pt x="1124458" y="1253705"/>
                  </a:lnTo>
                  <a:lnTo>
                    <a:pt x="1131328" y="1206423"/>
                  </a:lnTo>
                  <a:lnTo>
                    <a:pt x="1139634" y="1159370"/>
                  </a:lnTo>
                  <a:lnTo>
                    <a:pt x="1149350" y="1112583"/>
                  </a:lnTo>
                  <a:lnTo>
                    <a:pt x="1160462" y="1066101"/>
                  </a:lnTo>
                  <a:lnTo>
                    <a:pt x="1172946" y="1019975"/>
                  </a:lnTo>
                  <a:lnTo>
                    <a:pt x="1186789" y="974242"/>
                  </a:lnTo>
                  <a:lnTo>
                    <a:pt x="1201953" y="928928"/>
                  </a:lnTo>
                  <a:lnTo>
                    <a:pt x="1218438" y="884085"/>
                  </a:lnTo>
                  <a:lnTo>
                    <a:pt x="1236218" y="839724"/>
                  </a:lnTo>
                  <a:lnTo>
                    <a:pt x="1255268" y="795921"/>
                  </a:lnTo>
                  <a:lnTo>
                    <a:pt x="1275575" y="752678"/>
                  </a:lnTo>
                  <a:lnTo>
                    <a:pt x="1296949" y="709955"/>
                  </a:lnTo>
                  <a:lnTo>
                    <a:pt x="1319555" y="667880"/>
                  </a:lnTo>
                  <a:lnTo>
                    <a:pt x="1343380" y="626478"/>
                  </a:lnTo>
                  <a:lnTo>
                    <a:pt x="1368386" y="585774"/>
                  </a:lnTo>
                  <a:lnTo>
                    <a:pt x="1394574" y="545833"/>
                  </a:lnTo>
                  <a:lnTo>
                    <a:pt x="1421917" y="506679"/>
                  </a:lnTo>
                  <a:lnTo>
                    <a:pt x="1450390" y="468363"/>
                  </a:lnTo>
                  <a:lnTo>
                    <a:pt x="1479994" y="430898"/>
                  </a:lnTo>
                  <a:lnTo>
                    <a:pt x="1510703" y="394335"/>
                  </a:lnTo>
                  <a:lnTo>
                    <a:pt x="1542503" y="358724"/>
                  </a:lnTo>
                  <a:lnTo>
                    <a:pt x="1575358" y="324104"/>
                  </a:lnTo>
                  <a:lnTo>
                    <a:pt x="1609242" y="290499"/>
                  </a:lnTo>
                  <a:lnTo>
                    <a:pt x="1644040" y="257835"/>
                  </a:lnTo>
                  <a:lnTo>
                    <a:pt x="1679841" y="226288"/>
                  </a:lnTo>
                  <a:lnTo>
                    <a:pt x="1716633" y="195884"/>
                  </a:lnTo>
                  <a:lnTo>
                    <a:pt x="1754365" y="166687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48085" y="4339153"/>
              <a:ext cx="222616" cy="2430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7394" y="2169921"/>
              <a:ext cx="6858634" cy="4380865"/>
            </a:xfrm>
            <a:custGeom>
              <a:avLst/>
              <a:gdLst/>
              <a:ahLst/>
              <a:cxnLst/>
              <a:rect l="l" t="t" r="r" b="b"/>
              <a:pathLst>
                <a:path w="6858634" h="4380865">
                  <a:moveTo>
                    <a:pt x="847877" y="43662"/>
                  </a:moveTo>
                  <a:lnTo>
                    <a:pt x="815276" y="0"/>
                  </a:lnTo>
                  <a:lnTo>
                    <a:pt x="777201" y="25882"/>
                  </a:lnTo>
                  <a:lnTo>
                    <a:pt x="739838" y="52882"/>
                  </a:lnTo>
                  <a:lnTo>
                    <a:pt x="702525" y="82994"/>
                  </a:lnTo>
                  <a:lnTo>
                    <a:pt x="665416" y="115912"/>
                  </a:lnTo>
                  <a:lnTo>
                    <a:pt x="628662" y="151371"/>
                  </a:lnTo>
                  <a:lnTo>
                    <a:pt x="592429" y="189052"/>
                  </a:lnTo>
                  <a:lnTo>
                    <a:pt x="556856" y="228688"/>
                  </a:lnTo>
                  <a:lnTo>
                    <a:pt x="522122" y="269989"/>
                  </a:lnTo>
                  <a:lnTo>
                    <a:pt x="488365" y="312661"/>
                  </a:lnTo>
                  <a:lnTo>
                    <a:pt x="455752" y="356412"/>
                  </a:lnTo>
                  <a:lnTo>
                    <a:pt x="424434" y="400951"/>
                  </a:lnTo>
                  <a:lnTo>
                    <a:pt x="394576" y="445998"/>
                  </a:lnTo>
                  <a:lnTo>
                    <a:pt x="366318" y="491274"/>
                  </a:lnTo>
                  <a:lnTo>
                    <a:pt x="339839" y="536460"/>
                  </a:lnTo>
                  <a:lnTo>
                    <a:pt x="315277" y="581291"/>
                  </a:lnTo>
                  <a:lnTo>
                    <a:pt x="292798" y="625487"/>
                  </a:lnTo>
                  <a:lnTo>
                    <a:pt x="272554" y="668731"/>
                  </a:lnTo>
                  <a:lnTo>
                    <a:pt x="262496" y="654596"/>
                  </a:lnTo>
                  <a:lnTo>
                    <a:pt x="254533" y="642962"/>
                  </a:lnTo>
                  <a:lnTo>
                    <a:pt x="246672" y="630885"/>
                  </a:lnTo>
                  <a:lnTo>
                    <a:pt x="236880" y="615365"/>
                  </a:lnTo>
                  <a:lnTo>
                    <a:pt x="198043" y="567016"/>
                  </a:lnTo>
                  <a:lnTo>
                    <a:pt x="157988" y="523100"/>
                  </a:lnTo>
                  <a:lnTo>
                    <a:pt x="119519" y="485216"/>
                  </a:lnTo>
                  <a:lnTo>
                    <a:pt x="85407" y="454964"/>
                  </a:lnTo>
                  <a:lnTo>
                    <a:pt x="58458" y="433959"/>
                  </a:lnTo>
                  <a:lnTo>
                    <a:pt x="0" y="458216"/>
                  </a:lnTo>
                  <a:lnTo>
                    <a:pt x="1854" y="461670"/>
                  </a:lnTo>
                  <a:lnTo>
                    <a:pt x="18427" y="480745"/>
                  </a:lnTo>
                  <a:lnTo>
                    <a:pt x="37922" y="505587"/>
                  </a:lnTo>
                  <a:lnTo>
                    <a:pt x="60388" y="536943"/>
                  </a:lnTo>
                  <a:lnTo>
                    <a:pt x="85915" y="575538"/>
                  </a:lnTo>
                  <a:lnTo>
                    <a:pt x="114554" y="622147"/>
                  </a:lnTo>
                  <a:lnTo>
                    <a:pt x="146354" y="677494"/>
                  </a:lnTo>
                  <a:lnTo>
                    <a:pt x="181406" y="742327"/>
                  </a:lnTo>
                  <a:lnTo>
                    <a:pt x="219760" y="817410"/>
                  </a:lnTo>
                  <a:lnTo>
                    <a:pt x="224751" y="824318"/>
                  </a:lnTo>
                  <a:lnTo>
                    <a:pt x="256870" y="857821"/>
                  </a:lnTo>
                  <a:lnTo>
                    <a:pt x="297815" y="871131"/>
                  </a:lnTo>
                  <a:lnTo>
                    <a:pt x="325399" y="865555"/>
                  </a:lnTo>
                  <a:lnTo>
                    <a:pt x="347560" y="850493"/>
                  </a:lnTo>
                  <a:lnTo>
                    <a:pt x="365188" y="828408"/>
                  </a:lnTo>
                  <a:lnTo>
                    <a:pt x="379145" y="801789"/>
                  </a:lnTo>
                  <a:lnTo>
                    <a:pt x="398259" y="737273"/>
                  </a:lnTo>
                  <a:lnTo>
                    <a:pt x="419773" y="675081"/>
                  </a:lnTo>
                  <a:lnTo>
                    <a:pt x="422287" y="668731"/>
                  </a:lnTo>
                  <a:lnTo>
                    <a:pt x="443357" y="615365"/>
                  </a:lnTo>
                  <a:lnTo>
                    <a:pt x="468820" y="557923"/>
                  </a:lnTo>
                  <a:lnTo>
                    <a:pt x="495757" y="503072"/>
                  </a:lnTo>
                  <a:lnTo>
                    <a:pt x="523900" y="450773"/>
                  </a:lnTo>
                  <a:lnTo>
                    <a:pt x="552958" y="401091"/>
                  </a:lnTo>
                  <a:lnTo>
                    <a:pt x="582637" y="354088"/>
                  </a:lnTo>
                  <a:lnTo>
                    <a:pt x="612635" y="309816"/>
                  </a:lnTo>
                  <a:lnTo>
                    <a:pt x="642645" y="268325"/>
                  </a:lnTo>
                  <a:lnTo>
                    <a:pt x="672388" y="229679"/>
                  </a:lnTo>
                  <a:lnTo>
                    <a:pt x="701560" y="193941"/>
                  </a:lnTo>
                  <a:lnTo>
                    <a:pt x="729856" y="161163"/>
                  </a:lnTo>
                  <a:lnTo>
                    <a:pt x="756983" y="131406"/>
                  </a:lnTo>
                  <a:lnTo>
                    <a:pt x="806551" y="81153"/>
                  </a:lnTo>
                  <a:lnTo>
                    <a:pt x="828395" y="60782"/>
                  </a:lnTo>
                  <a:lnTo>
                    <a:pt x="847877" y="43662"/>
                  </a:lnTo>
                  <a:close/>
                </a:path>
                <a:path w="6858634" h="4380865">
                  <a:moveTo>
                    <a:pt x="1878634" y="1226464"/>
                  </a:moveTo>
                  <a:lnTo>
                    <a:pt x="1846033" y="1182801"/>
                  </a:lnTo>
                  <a:lnTo>
                    <a:pt x="1807959" y="1208684"/>
                  </a:lnTo>
                  <a:lnTo>
                    <a:pt x="1770608" y="1235684"/>
                  </a:lnTo>
                  <a:lnTo>
                    <a:pt x="1733296" y="1265796"/>
                  </a:lnTo>
                  <a:lnTo>
                    <a:pt x="1696186" y="1298714"/>
                  </a:lnTo>
                  <a:lnTo>
                    <a:pt x="1659432" y="1334173"/>
                  </a:lnTo>
                  <a:lnTo>
                    <a:pt x="1623187" y="1371854"/>
                  </a:lnTo>
                  <a:lnTo>
                    <a:pt x="1587614" y="1411490"/>
                  </a:lnTo>
                  <a:lnTo>
                    <a:pt x="1552879" y="1452791"/>
                  </a:lnTo>
                  <a:lnTo>
                    <a:pt x="1519123" y="1495463"/>
                  </a:lnTo>
                  <a:lnTo>
                    <a:pt x="1486509" y="1539214"/>
                  </a:lnTo>
                  <a:lnTo>
                    <a:pt x="1455191" y="1583753"/>
                  </a:lnTo>
                  <a:lnTo>
                    <a:pt x="1425333" y="1628800"/>
                  </a:lnTo>
                  <a:lnTo>
                    <a:pt x="1397076" y="1674075"/>
                  </a:lnTo>
                  <a:lnTo>
                    <a:pt x="1370596" y="1719262"/>
                  </a:lnTo>
                  <a:lnTo>
                    <a:pt x="1346034" y="1764106"/>
                  </a:lnTo>
                  <a:lnTo>
                    <a:pt x="1323555" y="1808289"/>
                  </a:lnTo>
                  <a:lnTo>
                    <a:pt x="1303324" y="1851533"/>
                  </a:lnTo>
                  <a:lnTo>
                    <a:pt x="1293253" y="1837397"/>
                  </a:lnTo>
                  <a:lnTo>
                    <a:pt x="1285303" y="1825764"/>
                  </a:lnTo>
                  <a:lnTo>
                    <a:pt x="1277429" y="1813687"/>
                  </a:lnTo>
                  <a:lnTo>
                    <a:pt x="1267637" y="1798180"/>
                  </a:lnTo>
                  <a:lnTo>
                    <a:pt x="1228801" y="1749818"/>
                  </a:lnTo>
                  <a:lnTo>
                    <a:pt x="1188745" y="1705902"/>
                  </a:lnTo>
                  <a:lnTo>
                    <a:pt x="1150277" y="1668018"/>
                  </a:lnTo>
                  <a:lnTo>
                    <a:pt x="1116164" y="1637766"/>
                  </a:lnTo>
                  <a:lnTo>
                    <a:pt x="1089215" y="1616760"/>
                  </a:lnTo>
                  <a:lnTo>
                    <a:pt x="1030757" y="1641017"/>
                  </a:lnTo>
                  <a:lnTo>
                    <a:pt x="1032611" y="1644472"/>
                  </a:lnTo>
                  <a:lnTo>
                    <a:pt x="1049185" y="1663547"/>
                  </a:lnTo>
                  <a:lnTo>
                    <a:pt x="1068679" y="1688388"/>
                  </a:lnTo>
                  <a:lnTo>
                    <a:pt x="1091158" y="1719745"/>
                  </a:lnTo>
                  <a:lnTo>
                    <a:pt x="1116672" y="1758340"/>
                  </a:lnTo>
                  <a:lnTo>
                    <a:pt x="1145311" y="1804949"/>
                  </a:lnTo>
                  <a:lnTo>
                    <a:pt x="1177124" y="1860296"/>
                  </a:lnTo>
                  <a:lnTo>
                    <a:pt x="1212164" y="1925129"/>
                  </a:lnTo>
                  <a:lnTo>
                    <a:pt x="1250518" y="2000211"/>
                  </a:lnTo>
                  <a:lnTo>
                    <a:pt x="1255509" y="2007120"/>
                  </a:lnTo>
                  <a:lnTo>
                    <a:pt x="1287627" y="2040623"/>
                  </a:lnTo>
                  <a:lnTo>
                    <a:pt x="1328572" y="2053932"/>
                  </a:lnTo>
                  <a:lnTo>
                    <a:pt x="1356156" y="2048357"/>
                  </a:lnTo>
                  <a:lnTo>
                    <a:pt x="1378318" y="2033295"/>
                  </a:lnTo>
                  <a:lnTo>
                    <a:pt x="1395945" y="2011210"/>
                  </a:lnTo>
                  <a:lnTo>
                    <a:pt x="1409903" y="1984590"/>
                  </a:lnTo>
                  <a:lnTo>
                    <a:pt x="1429016" y="1920074"/>
                  </a:lnTo>
                  <a:lnTo>
                    <a:pt x="1450530" y="1857883"/>
                  </a:lnTo>
                  <a:lnTo>
                    <a:pt x="1453045" y="1851533"/>
                  </a:lnTo>
                  <a:lnTo>
                    <a:pt x="1474114" y="1798180"/>
                  </a:lnTo>
                  <a:lnTo>
                    <a:pt x="1499577" y="1740725"/>
                  </a:lnTo>
                  <a:lnTo>
                    <a:pt x="1526514" y="1685874"/>
                  </a:lnTo>
                  <a:lnTo>
                    <a:pt x="1554657" y="1633575"/>
                  </a:lnTo>
                  <a:lnTo>
                    <a:pt x="1583715" y="1583893"/>
                  </a:lnTo>
                  <a:lnTo>
                    <a:pt x="1613395" y="1536890"/>
                  </a:lnTo>
                  <a:lnTo>
                    <a:pt x="1643392" y="1492618"/>
                  </a:lnTo>
                  <a:lnTo>
                    <a:pt x="1673415" y="1451127"/>
                  </a:lnTo>
                  <a:lnTo>
                    <a:pt x="1703146" y="1412494"/>
                  </a:lnTo>
                  <a:lnTo>
                    <a:pt x="1732318" y="1376743"/>
                  </a:lnTo>
                  <a:lnTo>
                    <a:pt x="1760613" y="1343964"/>
                  </a:lnTo>
                  <a:lnTo>
                    <a:pt x="1787740" y="1314208"/>
                  </a:lnTo>
                  <a:lnTo>
                    <a:pt x="1837309" y="1263954"/>
                  </a:lnTo>
                  <a:lnTo>
                    <a:pt x="1859153" y="1243584"/>
                  </a:lnTo>
                  <a:lnTo>
                    <a:pt x="1878634" y="1226464"/>
                  </a:lnTo>
                  <a:close/>
                </a:path>
                <a:path w="6858634" h="4380865">
                  <a:moveTo>
                    <a:pt x="2928963" y="3553193"/>
                  </a:moveTo>
                  <a:lnTo>
                    <a:pt x="2896362" y="3509530"/>
                  </a:lnTo>
                  <a:lnTo>
                    <a:pt x="2858287" y="3535400"/>
                  </a:lnTo>
                  <a:lnTo>
                    <a:pt x="2820924" y="3562413"/>
                  </a:lnTo>
                  <a:lnTo>
                    <a:pt x="2783611" y="3592525"/>
                  </a:lnTo>
                  <a:lnTo>
                    <a:pt x="2746502" y="3625443"/>
                  </a:lnTo>
                  <a:lnTo>
                    <a:pt x="2709748" y="3660889"/>
                  </a:lnTo>
                  <a:lnTo>
                    <a:pt x="2673515" y="3698583"/>
                  </a:lnTo>
                  <a:lnTo>
                    <a:pt x="2637942" y="3738219"/>
                  </a:lnTo>
                  <a:lnTo>
                    <a:pt x="2603208" y="3779520"/>
                  </a:lnTo>
                  <a:lnTo>
                    <a:pt x="2569451" y="3822179"/>
                  </a:lnTo>
                  <a:lnTo>
                    <a:pt x="2536837" y="3865930"/>
                  </a:lnTo>
                  <a:lnTo>
                    <a:pt x="2505519" y="3910482"/>
                  </a:lnTo>
                  <a:lnTo>
                    <a:pt x="2475661" y="3955529"/>
                  </a:lnTo>
                  <a:lnTo>
                    <a:pt x="2447404" y="4000792"/>
                  </a:lnTo>
                  <a:lnTo>
                    <a:pt x="2420924" y="4045991"/>
                  </a:lnTo>
                  <a:lnTo>
                    <a:pt x="2396363" y="4090822"/>
                  </a:lnTo>
                  <a:lnTo>
                    <a:pt x="2373884" y="4135005"/>
                  </a:lnTo>
                  <a:lnTo>
                    <a:pt x="2353640" y="4178262"/>
                  </a:lnTo>
                  <a:lnTo>
                    <a:pt x="2343581" y="4164126"/>
                  </a:lnTo>
                  <a:lnTo>
                    <a:pt x="2335619" y="4152493"/>
                  </a:lnTo>
                  <a:lnTo>
                    <a:pt x="2327757" y="4140416"/>
                  </a:lnTo>
                  <a:lnTo>
                    <a:pt x="2317966" y="4124896"/>
                  </a:lnTo>
                  <a:lnTo>
                    <a:pt x="2279129" y="4076547"/>
                  </a:lnTo>
                  <a:lnTo>
                    <a:pt x="2239073" y="4032631"/>
                  </a:lnTo>
                  <a:lnTo>
                    <a:pt x="2200605" y="3994747"/>
                  </a:lnTo>
                  <a:lnTo>
                    <a:pt x="2166493" y="3964495"/>
                  </a:lnTo>
                  <a:lnTo>
                    <a:pt x="2139543" y="3943477"/>
                  </a:lnTo>
                  <a:lnTo>
                    <a:pt x="2081085" y="3967746"/>
                  </a:lnTo>
                  <a:lnTo>
                    <a:pt x="2082939" y="3971188"/>
                  </a:lnTo>
                  <a:lnTo>
                    <a:pt x="2099513" y="3990276"/>
                  </a:lnTo>
                  <a:lnTo>
                    <a:pt x="2119007" y="4015117"/>
                  </a:lnTo>
                  <a:lnTo>
                    <a:pt x="2141486" y="4046461"/>
                  </a:lnTo>
                  <a:lnTo>
                    <a:pt x="2167001" y="4085069"/>
                  </a:lnTo>
                  <a:lnTo>
                    <a:pt x="2195639" y="4131665"/>
                  </a:lnTo>
                  <a:lnTo>
                    <a:pt x="2227453" y="4187012"/>
                  </a:lnTo>
                  <a:lnTo>
                    <a:pt x="2262492" y="4251858"/>
                  </a:lnTo>
                  <a:lnTo>
                    <a:pt x="2300846" y="4326941"/>
                  </a:lnTo>
                  <a:lnTo>
                    <a:pt x="2305837" y="4333849"/>
                  </a:lnTo>
                  <a:lnTo>
                    <a:pt x="2337955" y="4367352"/>
                  </a:lnTo>
                  <a:lnTo>
                    <a:pt x="2378900" y="4380662"/>
                  </a:lnTo>
                  <a:lnTo>
                    <a:pt x="2406485" y="4375086"/>
                  </a:lnTo>
                  <a:lnTo>
                    <a:pt x="2428646" y="4360011"/>
                  </a:lnTo>
                  <a:lnTo>
                    <a:pt x="2446274" y="4337926"/>
                  </a:lnTo>
                  <a:lnTo>
                    <a:pt x="2460231" y="4311320"/>
                  </a:lnTo>
                  <a:lnTo>
                    <a:pt x="2479344" y="4246804"/>
                  </a:lnTo>
                  <a:lnTo>
                    <a:pt x="2500858" y="4184612"/>
                  </a:lnTo>
                  <a:lnTo>
                    <a:pt x="2503373" y="4178262"/>
                  </a:lnTo>
                  <a:lnTo>
                    <a:pt x="2524442" y="4124896"/>
                  </a:lnTo>
                  <a:lnTo>
                    <a:pt x="2549906" y="4067454"/>
                  </a:lnTo>
                  <a:lnTo>
                    <a:pt x="2576842" y="4012603"/>
                  </a:lnTo>
                  <a:lnTo>
                    <a:pt x="2604986" y="3960304"/>
                  </a:lnTo>
                  <a:lnTo>
                    <a:pt x="2634043" y="3910622"/>
                  </a:lnTo>
                  <a:lnTo>
                    <a:pt x="2663723" y="3863619"/>
                  </a:lnTo>
                  <a:lnTo>
                    <a:pt x="2693720" y="3819347"/>
                  </a:lnTo>
                  <a:lnTo>
                    <a:pt x="2723731" y="3777856"/>
                  </a:lnTo>
                  <a:lnTo>
                    <a:pt x="2753474" y="3739210"/>
                  </a:lnTo>
                  <a:lnTo>
                    <a:pt x="2782646" y="3703472"/>
                  </a:lnTo>
                  <a:lnTo>
                    <a:pt x="2810941" y="3670693"/>
                  </a:lnTo>
                  <a:lnTo>
                    <a:pt x="2838069" y="3640925"/>
                  </a:lnTo>
                  <a:lnTo>
                    <a:pt x="2887637" y="3590683"/>
                  </a:lnTo>
                  <a:lnTo>
                    <a:pt x="2909481" y="3570313"/>
                  </a:lnTo>
                  <a:lnTo>
                    <a:pt x="2928963" y="3553193"/>
                  </a:lnTo>
                  <a:close/>
                </a:path>
                <a:path w="6858634" h="4380865">
                  <a:moveTo>
                    <a:pt x="3937279" y="1226464"/>
                  </a:moveTo>
                  <a:lnTo>
                    <a:pt x="3904665" y="1182801"/>
                  </a:lnTo>
                  <a:lnTo>
                    <a:pt x="3866604" y="1208684"/>
                  </a:lnTo>
                  <a:lnTo>
                    <a:pt x="3829240" y="1235684"/>
                  </a:lnTo>
                  <a:lnTo>
                    <a:pt x="3791928" y="1265796"/>
                  </a:lnTo>
                  <a:lnTo>
                    <a:pt x="3754818" y="1298714"/>
                  </a:lnTo>
                  <a:lnTo>
                    <a:pt x="3718064" y="1334173"/>
                  </a:lnTo>
                  <a:lnTo>
                    <a:pt x="3681831" y="1371854"/>
                  </a:lnTo>
                  <a:lnTo>
                    <a:pt x="3646259" y="1411490"/>
                  </a:lnTo>
                  <a:lnTo>
                    <a:pt x="3611524" y="1452791"/>
                  </a:lnTo>
                  <a:lnTo>
                    <a:pt x="3577767" y="1495463"/>
                  </a:lnTo>
                  <a:lnTo>
                    <a:pt x="3545154" y="1539214"/>
                  </a:lnTo>
                  <a:lnTo>
                    <a:pt x="3513836" y="1583753"/>
                  </a:lnTo>
                  <a:lnTo>
                    <a:pt x="3483965" y="1628800"/>
                  </a:lnTo>
                  <a:lnTo>
                    <a:pt x="3455720" y="1674075"/>
                  </a:lnTo>
                  <a:lnTo>
                    <a:pt x="3429241" y="1719262"/>
                  </a:lnTo>
                  <a:lnTo>
                    <a:pt x="3404679" y="1764106"/>
                  </a:lnTo>
                  <a:lnTo>
                    <a:pt x="3382200" y="1808289"/>
                  </a:lnTo>
                  <a:lnTo>
                    <a:pt x="3361956" y="1851533"/>
                  </a:lnTo>
                  <a:lnTo>
                    <a:pt x="3351898" y="1837397"/>
                  </a:lnTo>
                  <a:lnTo>
                    <a:pt x="3343935" y="1825764"/>
                  </a:lnTo>
                  <a:lnTo>
                    <a:pt x="3336074" y="1813687"/>
                  </a:lnTo>
                  <a:lnTo>
                    <a:pt x="3326282" y="1798180"/>
                  </a:lnTo>
                  <a:lnTo>
                    <a:pt x="3287433" y="1749818"/>
                  </a:lnTo>
                  <a:lnTo>
                    <a:pt x="3247390" y="1705902"/>
                  </a:lnTo>
                  <a:lnTo>
                    <a:pt x="3208909" y="1668018"/>
                  </a:lnTo>
                  <a:lnTo>
                    <a:pt x="3174809" y="1637766"/>
                  </a:lnTo>
                  <a:lnTo>
                    <a:pt x="3147847" y="1616760"/>
                  </a:lnTo>
                  <a:lnTo>
                    <a:pt x="3089402" y="1641017"/>
                  </a:lnTo>
                  <a:lnTo>
                    <a:pt x="3091256" y="1644472"/>
                  </a:lnTo>
                  <a:lnTo>
                    <a:pt x="3107829" y="1663547"/>
                  </a:lnTo>
                  <a:lnTo>
                    <a:pt x="3127324" y="1688388"/>
                  </a:lnTo>
                  <a:lnTo>
                    <a:pt x="3149790" y="1719745"/>
                  </a:lnTo>
                  <a:lnTo>
                    <a:pt x="3175317" y="1758340"/>
                  </a:lnTo>
                  <a:lnTo>
                    <a:pt x="3203956" y="1804949"/>
                  </a:lnTo>
                  <a:lnTo>
                    <a:pt x="3235756" y="1860296"/>
                  </a:lnTo>
                  <a:lnTo>
                    <a:pt x="3270808" y="1925129"/>
                  </a:lnTo>
                  <a:lnTo>
                    <a:pt x="3309162" y="2000211"/>
                  </a:lnTo>
                  <a:lnTo>
                    <a:pt x="3314154" y="2007120"/>
                  </a:lnTo>
                  <a:lnTo>
                    <a:pt x="3346272" y="2040623"/>
                  </a:lnTo>
                  <a:lnTo>
                    <a:pt x="3387217" y="2053932"/>
                  </a:lnTo>
                  <a:lnTo>
                    <a:pt x="3414801" y="2048357"/>
                  </a:lnTo>
                  <a:lnTo>
                    <a:pt x="3436963" y="2033295"/>
                  </a:lnTo>
                  <a:lnTo>
                    <a:pt x="3454590" y="2011210"/>
                  </a:lnTo>
                  <a:lnTo>
                    <a:pt x="3468547" y="1984590"/>
                  </a:lnTo>
                  <a:lnTo>
                    <a:pt x="3487661" y="1920074"/>
                  </a:lnTo>
                  <a:lnTo>
                    <a:pt x="3509175" y="1857883"/>
                  </a:lnTo>
                  <a:lnTo>
                    <a:pt x="3511689" y="1851533"/>
                  </a:lnTo>
                  <a:lnTo>
                    <a:pt x="3532759" y="1798180"/>
                  </a:lnTo>
                  <a:lnTo>
                    <a:pt x="3558222" y="1740725"/>
                  </a:lnTo>
                  <a:lnTo>
                    <a:pt x="3585159" y="1685874"/>
                  </a:lnTo>
                  <a:lnTo>
                    <a:pt x="3613302" y="1633575"/>
                  </a:lnTo>
                  <a:lnTo>
                    <a:pt x="3642360" y="1583893"/>
                  </a:lnTo>
                  <a:lnTo>
                    <a:pt x="3672040" y="1536890"/>
                  </a:lnTo>
                  <a:lnTo>
                    <a:pt x="3702037" y="1492618"/>
                  </a:lnTo>
                  <a:lnTo>
                    <a:pt x="3732047" y="1451127"/>
                  </a:lnTo>
                  <a:lnTo>
                    <a:pt x="3761790" y="1412494"/>
                  </a:lnTo>
                  <a:lnTo>
                    <a:pt x="3790962" y="1376743"/>
                  </a:lnTo>
                  <a:lnTo>
                    <a:pt x="3819258" y="1343964"/>
                  </a:lnTo>
                  <a:lnTo>
                    <a:pt x="3846385" y="1314208"/>
                  </a:lnTo>
                  <a:lnTo>
                    <a:pt x="3895953" y="1263954"/>
                  </a:lnTo>
                  <a:lnTo>
                    <a:pt x="3917797" y="1243584"/>
                  </a:lnTo>
                  <a:lnTo>
                    <a:pt x="3937279" y="1226464"/>
                  </a:lnTo>
                  <a:close/>
                </a:path>
                <a:path w="6858634" h="4380865">
                  <a:moveTo>
                    <a:pt x="4914595" y="2418842"/>
                  </a:moveTo>
                  <a:lnTo>
                    <a:pt x="4881994" y="2375179"/>
                  </a:lnTo>
                  <a:lnTo>
                    <a:pt x="4843919" y="2401049"/>
                  </a:lnTo>
                  <a:lnTo>
                    <a:pt x="4806556" y="2428062"/>
                  </a:lnTo>
                  <a:lnTo>
                    <a:pt x="4769243" y="2458174"/>
                  </a:lnTo>
                  <a:lnTo>
                    <a:pt x="4732134" y="2491092"/>
                  </a:lnTo>
                  <a:lnTo>
                    <a:pt x="4695380" y="2526538"/>
                  </a:lnTo>
                  <a:lnTo>
                    <a:pt x="4659147" y="2564231"/>
                  </a:lnTo>
                  <a:lnTo>
                    <a:pt x="4623574" y="2603868"/>
                  </a:lnTo>
                  <a:lnTo>
                    <a:pt x="4588840" y="2645168"/>
                  </a:lnTo>
                  <a:lnTo>
                    <a:pt x="4555083" y="2687828"/>
                  </a:lnTo>
                  <a:lnTo>
                    <a:pt x="4522470" y="2731579"/>
                  </a:lnTo>
                  <a:lnTo>
                    <a:pt x="4491152" y="2776131"/>
                  </a:lnTo>
                  <a:lnTo>
                    <a:pt x="4461294" y="2821178"/>
                  </a:lnTo>
                  <a:lnTo>
                    <a:pt x="4433036" y="2866440"/>
                  </a:lnTo>
                  <a:lnTo>
                    <a:pt x="4406557" y="2911640"/>
                  </a:lnTo>
                  <a:lnTo>
                    <a:pt x="4381995" y="2956471"/>
                  </a:lnTo>
                  <a:lnTo>
                    <a:pt x="4359516" y="3000654"/>
                  </a:lnTo>
                  <a:lnTo>
                    <a:pt x="4339272" y="3043910"/>
                  </a:lnTo>
                  <a:lnTo>
                    <a:pt x="4329214" y="3029775"/>
                  </a:lnTo>
                  <a:lnTo>
                    <a:pt x="4321251" y="3018142"/>
                  </a:lnTo>
                  <a:lnTo>
                    <a:pt x="4313390" y="3006064"/>
                  </a:lnTo>
                  <a:lnTo>
                    <a:pt x="4303598" y="2990545"/>
                  </a:lnTo>
                  <a:lnTo>
                    <a:pt x="4264761" y="2942196"/>
                  </a:lnTo>
                  <a:lnTo>
                    <a:pt x="4224706" y="2898279"/>
                  </a:lnTo>
                  <a:lnTo>
                    <a:pt x="4186237" y="2860395"/>
                  </a:lnTo>
                  <a:lnTo>
                    <a:pt x="4152125" y="2830144"/>
                  </a:lnTo>
                  <a:lnTo>
                    <a:pt x="4125176" y="2809125"/>
                  </a:lnTo>
                  <a:lnTo>
                    <a:pt x="4066717" y="2833395"/>
                  </a:lnTo>
                  <a:lnTo>
                    <a:pt x="4068572" y="2836837"/>
                  </a:lnTo>
                  <a:lnTo>
                    <a:pt x="4085145" y="2855925"/>
                  </a:lnTo>
                  <a:lnTo>
                    <a:pt x="4104640" y="2880766"/>
                  </a:lnTo>
                  <a:lnTo>
                    <a:pt x="4127106" y="2912110"/>
                  </a:lnTo>
                  <a:lnTo>
                    <a:pt x="4152633" y="2950718"/>
                  </a:lnTo>
                  <a:lnTo>
                    <a:pt x="4181271" y="2997314"/>
                  </a:lnTo>
                  <a:lnTo>
                    <a:pt x="4213072" y="3052661"/>
                  </a:lnTo>
                  <a:lnTo>
                    <a:pt x="4248124" y="3117507"/>
                  </a:lnTo>
                  <a:lnTo>
                    <a:pt x="4286478" y="3192589"/>
                  </a:lnTo>
                  <a:lnTo>
                    <a:pt x="4291469" y="3199498"/>
                  </a:lnTo>
                  <a:lnTo>
                    <a:pt x="4323588" y="3233001"/>
                  </a:lnTo>
                  <a:lnTo>
                    <a:pt x="4364533" y="3246310"/>
                  </a:lnTo>
                  <a:lnTo>
                    <a:pt x="4392117" y="3240735"/>
                  </a:lnTo>
                  <a:lnTo>
                    <a:pt x="4414278" y="3225660"/>
                  </a:lnTo>
                  <a:lnTo>
                    <a:pt x="4431906" y="3203575"/>
                  </a:lnTo>
                  <a:lnTo>
                    <a:pt x="4445863" y="3176968"/>
                  </a:lnTo>
                  <a:lnTo>
                    <a:pt x="4464977" y="3112452"/>
                  </a:lnTo>
                  <a:lnTo>
                    <a:pt x="4486491" y="3050260"/>
                  </a:lnTo>
                  <a:lnTo>
                    <a:pt x="4489005" y="3043910"/>
                  </a:lnTo>
                  <a:lnTo>
                    <a:pt x="4510075" y="2990545"/>
                  </a:lnTo>
                  <a:lnTo>
                    <a:pt x="4535538" y="2933103"/>
                  </a:lnTo>
                  <a:lnTo>
                    <a:pt x="4562475" y="2878251"/>
                  </a:lnTo>
                  <a:lnTo>
                    <a:pt x="4590618" y="2825953"/>
                  </a:lnTo>
                  <a:lnTo>
                    <a:pt x="4619676" y="2776270"/>
                  </a:lnTo>
                  <a:lnTo>
                    <a:pt x="4649355" y="2729268"/>
                  </a:lnTo>
                  <a:lnTo>
                    <a:pt x="4679353" y="2684996"/>
                  </a:lnTo>
                  <a:lnTo>
                    <a:pt x="4709363" y="2643505"/>
                  </a:lnTo>
                  <a:lnTo>
                    <a:pt x="4739106" y="2604859"/>
                  </a:lnTo>
                  <a:lnTo>
                    <a:pt x="4768278" y="2569121"/>
                  </a:lnTo>
                  <a:lnTo>
                    <a:pt x="4796574" y="2536342"/>
                  </a:lnTo>
                  <a:lnTo>
                    <a:pt x="4823701" y="2506586"/>
                  </a:lnTo>
                  <a:lnTo>
                    <a:pt x="4873269" y="2456332"/>
                  </a:lnTo>
                  <a:lnTo>
                    <a:pt x="4895113" y="2435961"/>
                  </a:lnTo>
                  <a:lnTo>
                    <a:pt x="4914595" y="2418842"/>
                  </a:lnTo>
                  <a:close/>
                </a:path>
                <a:path w="6858634" h="4380865">
                  <a:moveTo>
                    <a:pt x="5855868" y="2418842"/>
                  </a:moveTo>
                  <a:lnTo>
                    <a:pt x="5823267" y="2375179"/>
                  </a:lnTo>
                  <a:lnTo>
                    <a:pt x="5785193" y="2401049"/>
                  </a:lnTo>
                  <a:lnTo>
                    <a:pt x="5747842" y="2428062"/>
                  </a:lnTo>
                  <a:lnTo>
                    <a:pt x="5710529" y="2458174"/>
                  </a:lnTo>
                  <a:lnTo>
                    <a:pt x="5673407" y="2491092"/>
                  </a:lnTo>
                  <a:lnTo>
                    <a:pt x="5636653" y="2526538"/>
                  </a:lnTo>
                  <a:lnTo>
                    <a:pt x="5600420" y="2564231"/>
                  </a:lnTo>
                  <a:lnTo>
                    <a:pt x="5564848" y="2603868"/>
                  </a:lnTo>
                  <a:lnTo>
                    <a:pt x="5530113" y="2645168"/>
                  </a:lnTo>
                  <a:lnTo>
                    <a:pt x="5496357" y="2687828"/>
                  </a:lnTo>
                  <a:lnTo>
                    <a:pt x="5463743" y="2731579"/>
                  </a:lnTo>
                  <a:lnTo>
                    <a:pt x="5432425" y="2776131"/>
                  </a:lnTo>
                  <a:lnTo>
                    <a:pt x="5402567" y="2821178"/>
                  </a:lnTo>
                  <a:lnTo>
                    <a:pt x="5374310" y="2866440"/>
                  </a:lnTo>
                  <a:lnTo>
                    <a:pt x="5347830" y="2911640"/>
                  </a:lnTo>
                  <a:lnTo>
                    <a:pt x="5323268" y="2956471"/>
                  </a:lnTo>
                  <a:lnTo>
                    <a:pt x="5300789" y="3000654"/>
                  </a:lnTo>
                  <a:lnTo>
                    <a:pt x="5280558" y="3043910"/>
                  </a:lnTo>
                  <a:lnTo>
                    <a:pt x="5270487" y="3029775"/>
                  </a:lnTo>
                  <a:lnTo>
                    <a:pt x="5262524" y="3018142"/>
                  </a:lnTo>
                  <a:lnTo>
                    <a:pt x="5254663" y="3006064"/>
                  </a:lnTo>
                  <a:lnTo>
                    <a:pt x="5244871" y="2990545"/>
                  </a:lnTo>
                  <a:lnTo>
                    <a:pt x="5206035" y="2942196"/>
                  </a:lnTo>
                  <a:lnTo>
                    <a:pt x="5165979" y="2898279"/>
                  </a:lnTo>
                  <a:lnTo>
                    <a:pt x="5127510" y="2860395"/>
                  </a:lnTo>
                  <a:lnTo>
                    <a:pt x="5093398" y="2830144"/>
                  </a:lnTo>
                  <a:lnTo>
                    <a:pt x="5066449" y="2809125"/>
                  </a:lnTo>
                  <a:lnTo>
                    <a:pt x="5007991" y="2833395"/>
                  </a:lnTo>
                  <a:lnTo>
                    <a:pt x="5009845" y="2836837"/>
                  </a:lnTo>
                  <a:lnTo>
                    <a:pt x="5026418" y="2855925"/>
                  </a:lnTo>
                  <a:lnTo>
                    <a:pt x="5045913" y="2880766"/>
                  </a:lnTo>
                  <a:lnTo>
                    <a:pt x="5068392" y="2912110"/>
                  </a:lnTo>
                  <a:lnTo>
                    <a:pt x="5093906" y="2950718"/>
                  </a:lnTo>
                  <a:lnTo>
                    <a:pt x="5122545" y="2997314"/>
                  </a:lnTo>
                  <a:lnTo>
                    <a:pt x="5154358" y="3052661"/>
                  </a:lnTo>
                  <a:lnTo>
                    <a:pt x="5189398" y="3117507"/>
                  </a:lnTo>
                  <a:lnTo>
                    <a:pt x="5227752" y="3192589"/>
                  </a:lnTo>
                  <a:lnTo>
                    <a:pt x="5232743" y="3199498"/>
                  </a:lnTo>
                  <a:lnTo>
                    <a:pt x="5264861" y="3233001"/>
                  </a:lnTo>
                  <a:lnTo>
                    <a:pt x="5305806" y="3246310"/>
                  </a:lnTo>
                  <a:lnTo>
                    <a:pt x="5333390" y="3240735"/>
                  </a:lnTo>
                  <a:lnTo>
                    <a:pt x="5355552" y="3225660"/>
                  </a:lnTo>
                  <a:lnTo>
                    <a:pt x="5373179" y="3203575"/>
                  </a:lnTo>
                  <a:lnTo>
                    <a:pt x="5387137" y="3176968"/>
                  </a:lnTo>
                  <a:lnTo>
                    <a:pt x="5406250" y="3112452"/>
                  </a:lnTo>
                  <a:lnTo>
                    <a:pt x="5427764" y="3050260"/>
                  </a:lnTo>
                  <a:lnTo>
                    <a:pt x="5430278" y="3043910"/>
                  </a:lnTo>
                  <a:lnTo>
                    <a:pt x="5451348" y="2990545"/>
                  </a:lnTo>
                  <a:lnTo>
                    <a:pt x="5476811" y="2933103"/>
                  </a:lnTo>
                  <a:lnTo>
                    <a:pt x="5503748" y="2878251"/>
                  </a:lnTo>
                  <a:lnTo>
                    <a:pt x="5531891" y="2825953"/>
                  </a:lnTo>
                  <a:lnTo>
                    <a:pt x="5560949" y="2776270"/>
                  </a:lnTo>
                  <a:lnTo>
                    <a:pt x="5590629" y="2729268"/>
                  </a:lnTo>
                  <a:lnTo>
                    <a:pt x="5620626" y="2684996"/>
                  </a:lnTo>
                  <a:lnTo>
                    <a:pt x="5650636" y="2643505"/>
                  </a:lnTo>
                  <a:lnTo>
                    <a:pt x="5680380" y="2604859"/>
                  </a:lnTo>
                  <a:lnTo>
                    <a:pt x="5709551" y="2569121"/>
                  </a:lnTo>
                  <a:lnTo>
                    <a:pt x="5737847" y="2536342"/>
                  </a:lnTo>
                  <a:lnTo>
                    <a:pt x="5764974" y="2506586"/>
                  </a:lnTo>
                  <a:lnTo>
                    <a:pt x="5814542" y="2456332"/>
                  </a:lnTo>
                  <a:lnTo>
                    <a:pt x="5836386" y="2435961"/>
                  </a:lnTo>
                  <a:lnTo>
                    <a:pt x="5855868" y="2418842"/>
                  </a:lnTo>
                  <a:close/>
                </a:path>
                <a:path w="6858634" h="4380865">
                  <a:moveTo>
                    <a:pt x="6858013" y="1225486"/>
                  </a:moveTo>
                  <a:lnTo>
                    <a:pt x="6825399" y="1181836"/>
                  </a:lnTo>
                  <a:lnTo>
                    <a:pt x="6787337" y="1207706"/>
                  </a:lnTo>
                  <a:lnTo>
                    <a:pt x="6749974" y="1234706"/>
                  </a:lnTo>
                  <a:lnTo>
                    <a:pt x="6712661" y="1264818"/>
                  </a:lnTo>
                  <a:lnTo>
                    <a:pt x="6675552" y="1297736"/>
                  </a:lnTo>
                  <a:lnTo>
                    <a:pt x="6638798" y="1333195"/>
                  </a:lnTo>
                  <a:lnTo>
                    <a:pt x="6602552" y="1370876"/>
                  </a:lnTo>
                  <a:lnTo>
                    <a:pt x="6566992" y="1410512"/>
                  </a:lnTo>
                  <a:lnTo>
                    <a:pt x="6532245" y="1451813"/>
                  </a:lnTo>
                  <a:lnTo>
                    <a:pt x="6498488" y="1494485"/>
                  </a:lnTo>
                  <a:lnTo>
                    <a:pt x="6465875" y="1538236"/>
                  </a:lnTo>
                  <a:lnTo>
                    <a:pt x="6434556" y="1582775"/>
                  </a:lnTo>
                  <a:lnTo>
                    <a:pt x="6404699" y="1627822"/>
                  </a:lnTo>
                  <a:lnTo>
                    <a:pt x="6376454" y="1673098"/>
                  </a:lnTo>
                  <a:lnTo>
                    <a:pt x="6349962" y="1718284"/>
                  </a:lnTo>
                  <a:lnTo>
                    <a:pt x="6325413" y="1763128"/>
                  </a:lnTo>
                  <a:lnTo>
                    <a:pt x="6302934" y="1807311"/>
                  </a:lnTo>
                  <a:lnTo>
                    <a:pt x="6282690" y="1850555"/>
                  </a:lnTo>
                  <a:lnTo>
                    <a:pt x="6272631" y="1836420"/>
                  </a:lnTo>
                  <a:lnTo>
                    <a:pt x="6264668" y="1824799"/>
                  </a:lnTo>
                  <a:lnTo>
                    <a:pt x="6256794" y="1812709"/>
                  </a:lnTo>
                  <a:lnTo>
                    <a:pt x="6247015" y="1797202"/>
                  </a:lnTo>
                  <a:lnTo>
                    <a:pt x="6208166" y="1748840"/>
                  </a:lnTo>
                  <a:lnTo>
                    <a:pt x="6168110" y="1704924"/>
                  </a:lnTo>
                  <a:lnTo>
                    <a:pt x="6129642" y="1667040"/>
                  </a:lnTo>
                  <a:lnTo>
                    <a:pt x="6095543" y="1636788"/>
                  </a:lnTo>
                  <a:lnTo>
                    <a:pt x="6068580" y="1615782"/>
                  </a:lnTo>
                  <a:lnTo>
                    <a:pt x="6010135" y="1640039"/>
                  </a:lnTo>
                  <a:lnTo>
                    <a:pt x="6011989" y="1643494"/>
                  </a:lnTo>
                  <a:lnTo>
                    <a:pt x="6028550" y="1662569"/>
                  </a:lnTo>
                  <a:lnTo>
                    <a:pt x="6048045" y="1687410"/>
                  </a:lnTo>
                  <a:lnTo>
                    <a:pt x="6070524" y="1718767"/>
                  </a:lnTo>
                  <a:lnTo>
                    <a:pt x="6096051" y="1757362"/>
                  </a:lnTo>
                  <a:lnTo>
                    <a:pt x="6124676" y="1803971"/>
                  </a:lnTo>
                  <a:lnTo>
                    <a:pt x="6156490" y="1859318"/>
                  </a:lnTo>
                  <a:lnTo>
                    <a:pt x="6191542" y="1924151"/>
                  </a:lnTo>
                  <a:lnTo>
                    <a:pt x="6229883" y="1999234"/>
                  </a:lnTo>
                  <a:lnTo>
                    <a:pt x="6234887" y="2006142"/>
                  </a:lnTo>
                  <a:lnTo>
                    <a:pt x="6266993" y="2039645"/>
                  </a:lnTo>
                  <a:lnTo>
                    <a:pt x="6307937" y="2052967"/>
                  </a:lnTo>
                  <a:lnTo>
                    <a:pt x="6335535" y="2047379"/>
                  </a:lnTo>
                  <a:lnTo>
                    <a:pt x="6357696" y="2032317"/>
                  </a:lnTo>
                  <a:lnTo>
                    <a:pt x="6375324" y="2010232"/>
                  </a:lnTo>
                  <a:lnTo>
                    <a:pt x="6389268" y="1983613"/>
                  </a:lnTo>
                  <a:lnTo>
                    <a:pt x="6408394" y="1919097"/>
                  </a:lnTo>
                  <a:lnTo>
                    <a:pt x="6429908" y="1856905"/>
                  </a:lnTo>
                  <a:lnTo>
                    <a:pt x="6453492" y="1797202"/>
                  </a:lnTo>
                  <a:lnTo>
                    <a:pt x="6478956" y="1739747"/>
                  </a:lnTo>
                  <a:lnTo>
                    <a:pt x="6505880" y="1684896"/>
                  </a:lnTo>
                  <a:lnTo>
                    <a:pt x="6534036" y="1632597"/>
                  </a:lnTo>
                  <a:lnTo>
                    <a:pt x="6563093" y="1582915"/>
                  </a:lnTo>
                  <a:lnTo>
                    <a:pt x="6592760" y="1535912"/>
                  </a:lnTo>
                  <a:lnTo>
                    <a:pt x="6622758" y="1491640"/>
                  </a:lnTo>
                  <a:lnTo>
                    <a:pt x="6652781" y="1450149"/>
                  </a:lnTo>
                  <a:lnTo>
                    <a:pt x="6682524" y="1411516"/>
                  </a:lnTo>
                  <a:lnTo>
                    <a:pt x="6711683" y="1375778"/>
                  </a:lnTo>
                  <a:lnTo>
                    <a:pt x="6739991" y="1342986"/>
                  </a:lnTo>
                  <a:lnTo>
                    <a:pt x="6767119" y="1313230"/>
                  </a:lnTo>
                  <a:lnTo>
                    <a:pt x="6816687" y="1262976"/>
                  </a:lnTo>
                  <a:lnTo>
                    <a:pt x="6838518" y="1242606"/>
                  </a:lnTo>
                  <a:lnTo>
                    <a:pt x="6858013" y="1225486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6508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41026" y="1578097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457" y="671105"/>
            <a:ext cx="9115424" cy="18954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51" rIns="0" bIns="0" rtlCol="0">
            <a:spAutoFit/>
          </a:bodyPr>
          <a:lstStyle/>
          <a:p>
            <a:pPr marL="915035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EMPLOYEE:</a:t>
            </a:r>
            <a:r>
              <a:rPr spc="-155" dirty="0"/>
              <a:t> ACKNOWLEDGE </a:t>
            </a:r>
            <a:r>
              <a:rPr spc="-80" dirty="0"/>
              <a:t>EVALUATION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07052" y="3175078"/>
            <a:ext cx="9144000" cy="3514725"/>
            <a:chOff x="507052" y="3175078"/>
            <a:chExt cx="9144000" cy="3514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052" y="3175078"/>
              <a:ext cx="9143999" cy="35147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55450" y="3204009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79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79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79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79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79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4138" y="2590430"/>
            <a:ext cx="8612505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600"/>
              </a:lnSpc>
            </a:pPr>
            <a:r>
              <a:rPr sz="1700" spc="-30" dirty="0">
                <a:latin typeface="Gill Sans MT"/>
                <a:cs typeface="Gill Sans MT"/>
              </a:rPr>
              <a:t>Navigate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through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Employee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Service.</a:t>
            </a:r>
            <a:r>
              <a:rPr sz="1700" spc="31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says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"Pending Acknowledgement".</a:t>
            </a:r>
            <a:endParaRPr sz="1700">
              <a:latin typeface="Gill Sans MT"/>
              <a:cs typeface="Gill Sans MT"/>
            </a:endParaRPr>
          </a:p>
          <a:p>
            <a:pPr marR="43815" algn="r">
              <a:lnSpc>
                <a:spcPct val="100000"/>
              </a:lnSpc>
              <a:spcBef>
                <a:spcPts val="105"/>
              </a:spcBef>
            </a:pPr>
            <a:r>
              <a:rPr sz="3250" spc="-490" dirty="0">
                <a:latin typeface="Arial"/>
                <a:cs typeface="Arial"/>
              </a:rPr>
              <a:t>19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9294" y="6849892"/>
            <a:ext cx="197993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75" dirty="0">
                <a:latin typeface="Gill Sans MT"/>
                <a:cs typeface="Gill Sans MT"/>
              </a:rPr>
              <a:t>19.</a:t>
            </a:r>
            <a:r>
              <a:rPr sz="1700" spc="3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Acknowledge.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551" rIns="0" bIns="0" rtlCol="0">
            <a:spAutoFit/>
          </a:bodyPr>
          <a:lstStyle/>
          <a:p>
            <a:pPr marL="1565275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EMPLOYEE:</a:t>
            </a:r>
            <a:r>
              <a:rPr spc="-190" dirty="0"/>
              <a:t> </a:t>
            </a:r>
            <a:r>
              <a:rPr spc="-170" dirty="0"/>
              <a:t>ADD</a:t>
            </a:r>
            <a:r>
              <a:rPr spc="-185" dirty="0"/>
              <a:t> </a:t>
            </a:r>
            <a:r>
              <a:rPr spc="-110" dirty="0"/>
              <a:t>FINAL</a:t>
            </a:r>
            <a:r>
              <a:rPr spc="-185" dirty="0"/>
              <a:t> </a:t>
            </a:r>
            <a:r>
              <a:rPr spc="-140" dirty="0"/>
              <a:t>COMMENTS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4123" y="777240"/>
            <a:ext cx="9471025" cy="2247900"/>
            <a:chOff x="144123" y="777240"/>
            <a:chExt cx="9471025" cy="2247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2140" y="777240"/>
              <a:ext cx="9172573" cy="22478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4123" y="2020311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80">
                  <a:moveTo>
                    <a:pt x="960175" y="155222"/>
                  </a:moveTo>
                  <a:lnTo>
                    <a:pt x="942907" y="148120"/>
                  </a:lnTo>
                  <a:lnTo>
                    <a:pt x="929600" y="134274"/>
                  </a:lnTo>
                  <a:lnTo>
                    <a:pt x="921130" y="113958"/>
                  </a:lnTo>
                  <a:lnTo>
                    <a:pt x="919208" y="107020"/>
                  </a:lnTo>
                  <a:lnTo>
                    <a:pt x="917156" y="100137"/>
                  </a:lnTo>
                  <a:lnTo>
                    <a:pt x="915190" y="93255"/>
                  </a:lnTo>
                  <a:lnTo>
                    <a:pt x="913524" y="86323"/>
                  </a:lnTo>
                  <a:lnTo>
                    <a:pt x="908910" y="39908"/>
                  </a:lnTo>
                  <a:lnTo>
                    <a:pt x="919319" y="11887"/>
                  </a:lnTo>
                  <a:lnTo>
                    <a:pt x="946834" y="0"/>
                  </a:lnTo>
                  <a:lnTo>
                    <a:pt x="993540" y="1985"/>
                  </a:lnTo>
                  <a:lnTo>
                    <a:pt x="1042473" y="9450"/>
                  </a:lnTo>
                  <a:lnTo>
                    <a:pt x="1091177" y="17808"/>
                  </a:lnTo>
                  <a:lnTo>
                    <a:pt x="1139661" y="27031"/>
                  </a:lnTo>
                  <a:lnTo>
                    <a:pt x="1187930" y="37091"/>
                  </a:lnTo>
                  <a:lnTo>
                    <a:pt x="1235994" y="47958"/>
                  </a:lnTo>
                  <a:lnTo>
                    <a:pt x="1283858" y="59605"/>
                  </a:lnTo>
                  <a:lnTo>
                    <a:pt x="1331530" y="72004"/>
                  </a:lnTo>
                  <a:lnTo>
                    <a:pt x="1379017" y="85124"/>
                  </a:lnTo>
                  <a:lnTo>
                    <a:pt x="1426327" y="98939"/>
                  </a:lnTo>
                  <a:lnTo>
                    <a:pt x="1473466" y="113420"/>
                  </a:lnTo>
                  <a:lnTo>
                    <a:pt x="1520443" y="128538"/>
                  </a:lnTo>
                  <a:lnTo>
                    <a:pt x="1567264" y="144265"/>
                  </a:lnTo>
                  <a:lnTo>
                    <a:pt x="1613936" y="160572"/>
                  </a:lnTo>
                  <a:lnTo>
                    <a:pt x="1630168" y="167322"/>
                  </a:lnTo>
                  <a:lnTo>
                    <a:pt x="1001139" y="153800"/>
                  </a:lnTo>
                  <a:lnTo>
                    <a:pt x="980526" y="155304"/>
                  </a:lnTo>
                  <a:lnTo>
                    <a:pt x="960175" y="155222"/>
                  </a:lnTo>
                  <a:close/>
                </a:path>
                <a:path w="1709420" h="779780">
                  <a:moveTo>
                    <a:pt x="1697629" y="292478"/>
                  </a:moveTo>
                  <a:lnTo>
                    <a:pt x="550093" y="267810"/>
                  </a:lnTo>
                  <a:lnTo>
                    <a:pt x="599729" y="267793"/>
                  </a:lnTo>
                  <a:lnTo>
                    <a:pt x="649217" y="265986"/>
                  </a:lnTo>
                  <a:lnTo>
                    <a:pt x="698587" y="262783"/>
                  </a:lnTo>
                  <a:lnTo>
                    <a:pt x="747868" y="258577"/>
                  </a:lnTo>
                  <a:lnTo>
                    <a:pt x="895477" y="243888"/>
                  </a:lnTo>
                  <a:lnTo>
                    <a:pt x="944702" y="239614"/>
                  </a:lnTo>
                  <a:lnTo>
                    <a:pt x="993987" y="236308"/>
                  </a:lnTo>
                  <a:lnTo>
                    <a:pt x="1096343" y="232261"/>
                  </a:lnTo>
                  <a:lnTo>
                    <a:pt x="1255324" y="221315"/>
                  </a:lnTo>
                  <a:lnTo>
                    <a:pt x="1256772" y="217551"/>
                  </a:lnTo>
                  <a:lnTo>
                    <a:pt x="1256547" y="213904"/>
                  </a:lnTo>
                  <a:lnTo>
                    <a:pt x="1254648" y="210372"/>
                  </a:lnTo>
                  <a:lnTo>
                    <a:pt x="1108285" y="174720"/>
                  </a:lnTo>
                  <a:lnTo>
                    <a:pt x="1040192" y="159169"/>
                  </a:lnTo>
                  <a:lnTo>
                    <a:pt x="1020914" y="155508"/>
                  </a:lnTo>
                  <a:lnTo>
                    <a:pt x="1001139" y="153800"/>
                  </a:lnTo>
                  <a:lnTo>
                    <a:pt x="1630168" y="167322"/>
                  </a:lnTo>
                  <a:lnTo>
                    <a:pt x="1647464" y="174514"/>
                  </a:lnTo>
                  <a:lnTo>
                    <a:pt x="1673838" y="193411"/>
                  </a:lnTo>
                  <a:lnTo>
                    <a:pt x="1689575" y="221043"/>
                  </a:lnTo>
                  <a:lnTo>
                    <a:pt x="1280725" y="212299"/>
                  </a:lnTo>
                  <a:lnTo>
                    <a:pt x="1279798" y="213038"/>
                  </a:lnTo>
                  <a:lnTo>
                    <a:pt x="1278884" y="213170"/>
                  </a:lnTo>
                  <a:lnTo>
                    <a:pt x="1277964" y="213605"/>
                  </a:lnTo>
                  <a:lnTo>
                    <a:pt x="1278264" y="213764"/>
                  </a:lnTo>
                  <a:lnTo>
                    <a:pt x="1278413" y="213919"/>
                  </a:lnTo>
                  <a:lnTo>
                    <a:pt x="1689644" y="222759"/>
                  </a:lnTo>
                  <a:lnTo>
                    <a:pt x="1691191" y="261192"/>
                  </a:lnTo>
                  <a:lnTo>
                    <a:pt x="1692171" y="275219"/>
                  </a:lnTo>
                  <a:lnTo>
                    <a:pt x="1696937" y="290608"/>
                  </a:lnTo>
                  <a:lnTo>
                    <a:pt x="1697629" y="292478"/>
                  </a:lnTo>
                  <a:close/>
                </a:path>
                <a:path w="1709420" h="779780">
                  <a:moveTo>
                    <a:pt x="1689644" y="222759"/>
                  </a:moveTo>
                  <a:lnTo>
                    <a:pt x="1278565" y="213922"/>
                  </a:lnTo>
                  <a:lnTo>
                    <a:pt x="1280102" y="213044"/>
                  </a:lnTo>
                  <a:lnTo>
                    <a:pt x="1280725" y="212299"/>
                  </a:lnTo>
                  <a:lnTo>
                    <a:pt x="1689577" y="221088"/>
                  </a:lnTo>
                  <a:lnTo>
                    <a:pt x="1689644" y="222759"/>
                  </a:lnTo>
                  <a:close/>
                </a:path>
                <a:path w="1709420" h="779780">
                  <a:moveTo>
                    <a:pt x="118433" y="438430"/>
                  </a:moveTo>
                  <a:lnTo>
                    <a:pt x="75114" y="417519"/>
                  </a:lnTo>
                  <a:lnTo>
                    <a:pt x="40204" y="382873"/>
                  </a:lnTo>
                  <a:lnTo>
                    <a:pt x="9843" y="341309"/>
                  </a:lnTo>
                  <a:lnTo>
                    <a:pt x="0" y="323375"/>
                  </a:lnTo>
                  <a:lnTo>
                    <a:pt x="182" y="311220"/>
                  </a:lnTo>
                  <a:lnTo>
                    <a:pt x="82491" y="291020"/>
                  </a:lnTo>
                  <a:lnTo>
                    <a:pt x="133995" y="288541"/>
                  </a:lnTo>
                  <a:lnTo>
                    <a:pt x="185624" y="286919"/>
                  </a:lnTo>
                  <a:lnTo>
                    <a:pt x="237205" y="282906"/>
                  </a:lnTo>
                  <a:lnTo>
                    <a:pt x="289708" y="276493"/>
                  </a:lnTo>
                  <a:lnTo>
                    <a:pt x="342426" y="270587"/>
                  </a:lnTo>
                  <a:lnTo>
                    <a:pt x="395201" y="266162"/>
                  </a:lnTo>
                  <a:lnTo>
                    <a:pt x="447871" y="264189"/>
                  </a:lnTo>
                  <a:lnTo>
                    <a:pt x="500278" y="265643"/>
                  </a:lnTo>
                  <a:lnTo>
                    <a:pt x="550093" y="267810"/>
                  </a:lnTo>
                  <a:lnTo>
                    <a:pt x="1697629" y="292478"/>
                  </a:lnTo>
                  <a:lnTo>
                    <a:pt x="1702952" y="306873"/>
                  </a:lnTo>
                  <a:lnTo>
                    <a:pt x="1707622" y="323318"/>
                  </a:lnTo>
                  <a:lnTo>
                    <a:pt x="1708914" y="347542"/>
                  </a:lnTo>
                  <a:lnTo>
                    <a:pt x="1702646" y="365841"/>
                  </a:lnTo>
                  <a:lnTo>
                    <a:pt x="1689919" y="379989"/>
                  </a:lnTo>
                  <a:lnTo>
                    <a:pt x="1671832" y="391759"/>
                  </a:lnTo>
                  <a:lnTo>
                    <a:pt x="1670778" y="392343"/>
                  </a:lnTo>
                  <a:lnTo>
                    <a:pt x="1274457" y="383824"/>
                  </a:lnTo>
                  <a:lnTo>
                    <a:pt x="1114506" y="393286"/>
                  </a:lnTo>
                  <a:lnTo>
                    <a:pt x="381069" y="426128"/>
                  </a:lnTo>
                  <a:lnTo>
                    <a:pt x="273621" y="432619"/>
                  </a:lnTo>
                  <a:lnTo>
                    <a:pt x="219931" y="436588"/>
                  </a:lnTo>
                  <a:lnTo>
                    <a:pt x="208355" y="437093"/>
                  </a:lnTo>
                  <a:lnTo>
                    <a:pt x="196762" y="437114"/>
                  </a:lnTo>
                  <a:lnTo>
                    <a:pt x="185276" y="437422"/>
                  </a:lnTo>
                  <a:lnTo>
                    <a:pt x="174024" y="438788"/>
                  </a:lnTo>
                  <a:lnTo>
                    <a:pt x="118433" y="438430"/>
                  </a:lnTo>
                  <a:close/>
                </a:path>
                <a:path w="1709420" h="779780">
                  <a:moveTo>
                    <a:pt x="1058280" y="779280"/>
                  </a:moveTo>
                  <a:lnTo>
                    <a:pt x="1024989" y="730950"/>
                  </a:lnTo>
                  <a:lnTo>
                    <a:pt x="1010337" y="687693"/>
                  </a:lnTo>
                  <a:lnTo>
                    <a:pt x="1007398" y="641803"/>
                  </a:lnTo>
                  <a:lnTo>
                    <a:pt x="1021370" y="596175"/>
                  </a:lnTo>
                  <a:lnTo>
                    <a:pt x="1057454" y="553702"/>
                  </a:lnTo>
                  <a:lnTo>
                    <a:pt x="1137199" y="488141"/>
                  </a:lnTo>
                  <a:lnTo>
                    <a:pt x="1177993" y="456576"/>
                  </a:lnTo>
                  <a:lnTo>
                    <a:pt x="1220381" y="426980"/>
                  </a:lnTo>
                  <a:lnTo>
                    <a:pt x="1233746" y="419041"/>
                  </a:lnTo>
                  <a:lnTo>
                    <a:pt x="1247706" y="410587"/>
                  </a:lnTo>
                  <a:lnTo>
                    <a:pt x="1261522" y="399542"/>
                  </a:lnTo>
                  <a:lnTo>
                    <a:pt x="1274457" y="383824"/>
                  </a:lnTo>
                  <a:lnTo>
                    <a:pt x="1670778" y="392343"/>
                  </a:lnTo>
                  <a:lnTo>
                    <a:pt x="1596854" y="433688"/>
                  </a:lnTo>
                  <a:lnTo>
                    <a:pt x="1444220" y="521217"/>
                  </a:lnTo>
                  <a:lnTo>
                    <a:pt x="1359696" y="571095"/>
                  </a:lnTo>
                  <a:lnTo>
                    <a:pt x="1317756" y="596556"/>
                  </a:lnTo>
                  <a:lnTo>
                    <a:pt x="1276091" y="622466"/>
                  </a:lnTo>
                  <a:lnTo>
                    <a:pt x="1234747" y="648899"/>
                  </a:lnTo>
                  <a:lnTo>
                    <a:pt x="1193770" y="675929"/>
                  </a:lnTo>
                  <a:lnTo>
                    <a:pt x="1161354" y="696913"/>
                  </a:lnTo>
                  <a:lnTo>
                    <a:pt x="1129268" y="718444"/>
                  </a:lnTo>
                  <a:lnTo>
                    <a:pt x="1099233" y="742581"/>
                  </a:lnTo>
                  <a:lnTo>
                    <a:pt x="1072971" y="771380"/>
                  </a:lnTo>
                  <a:lnTo>
                    <a:pt x="1065353" y="778376"/>
                  </a:lnTo>
                  <a:lnTo>
                    <a:pt x="1058280" y="77928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46963" y="1955917"/>
            <a:ext cx="46799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5" dirty="0">
                <a:latin typeface="Arial"/>
                <a:cs typeface="Arial"/>
              </a:rPr>
              <a:t>20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652" y="2838133"/>
            <a:ext cx="879094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dirty="0">
                <a:latin typeface="Gill Sans MT"/>
                <a:cs typeface="Gill Sans MT"/>
              </a:rPr>
              <a:t>20.</a:t>
            </a:r>
            <a:r>
              <a:rPr sz="1700" spc="32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Add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final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comments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Confirm.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get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below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confirmation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screen.</a:t>
            </a:r>
            <a:endParaRPr sz="17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359" y="3146556"/>
            <a:ext cx="9115424" cy="2333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921240" cy="7662545"/>
            <a:chOff x="0" y="0"/>
            <a:chExt cx="9921240" cy="76625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920833" cy="76623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40056" y="2883539"/>
              <a:ext cx="576580" cy="640715"/>
            </a:xfrm>
            <a:custGeom>
              <a:avLst/>
              <a:gdLst/>
              <a:ahLst/>
              <a:cxnLst/>
              <a:rect l="l" t="t" r="r" b="b"/>
              <a:pathLst>
                <a:path w="576580" h="640714">
                  <a:moveTo>
                    <a:pt x="317647" y="171488"/>
                  </a:moveTo>
                  <a:lnTo>
                    <a:pt x="350915" y="202933"/>
                  </a:lnTo>
                  <a:lnTo>
                    <a:pt x="382413" y="236154"/>
                  </a:lnTo>
                  <a:lnTo>
                    <a:pt x="412061" y="271023"/>
                  </a:lnTo>
                  <a:lnTo>
                    <a:pt x="439753" y="307440"/>
                  </a:lnTo>
                  <a:lnTo>
                    <a:pt x="465382" y="345287"/>
                  </a:lnTo>
                  <a:lnTo>
                    <a:pt x="488840" y="384448"/>
                  </a:lnTo>
                  <a:lnTo>
                    <a:pt x="510020" y="424806"/>
                  </a:lnTo>
                  <a:lnTo>
                    <a:pt x="533044" y="476765"/>
                  </a:lnTo>
                  <a:lnTo>
                    <a:pt x="552004" y="530137"/>
                  </a:lnTo>
                  <a:lnTo>
                    <a:pt x="566518" y="584655"/>
                  </a:lnTo>
                  <a:lnTo>
                    <a:pt x="576050" y="639981"/>
                  </a:lnTo>
                  <a:lnTo>
                    <a:pt x="573418" y="640622"/>
                  </a:lnTo>
                  <a:lnTo>
                    <a:pt x="565926" y="613911"/>
                  </a:lnTo>
                  <a:lnTo>
                    <a:pt x="557582" y="587448"/>
                  </a:lnTo>
                  <a:lnTo>
                    <a:pt x="538405" y="535359"/>
                  </a:lnTo>
                  <a:lnTo>
                    <a:pt x="516228" y="484450"/>
                  </a:lnTo>
                  <a:lnTo>
                    <a:pt x="491000" y="434946"/>
                  </a:lnTo>
                  <a:lnTo>
                    <a:pt x="462861" y="387014"/>
                  </a:lnTo>
                  <a:lnTo>
                    <a:pt x="431948" y="340796"/>
                  </a:lnTo>
                  <a:lnTo>
                    <a:pt x="398393" y="296438"/>
                  </a:lnTo>
                  <a:lnTo>
                    <a:pt x="362328" y="254084"/>
                  </a:lnTo>
                  <a:lnTo>
                    <a:pt x="324040" y="213710"/>
                  </a:lnTo>
                  <a:lnTo>
                    <a:pt x="283485" y="175597"/>
                  </a:lnTo>
                  <a:lnTo>
                    <a:pt x="240789" y="139897"/>
                  </a:lnTo>
                  <a:lnTo>
                    <a:pt x="196073" y="106758"/>
                  </a:lnTo>
                  <a:lnTo>
                    <a:pt x="149474" y="76334"/>
                  </a:lnTo>
                  <a:lnTo>
                    <a:pt x="101143" y="48775"/>
                  </a:lnTo>
                  <a:lnTo>
                    <a:pt x="51291" y="24063"/>
                  </a:lnTo>
                  <a:lnTo>
                    <a:pt x="0" y="2533"/>
                  </a:lnTo>
                  <a:lnTo>
                    <a:pt x="927" y="0"/>
                  </a:lnTo>
                  <a:lnTo>
                    <a:pt x="55073" y="15482"/>
                  </a:lnTo>
                  <a:lnTo>
                    <a:pt x="107867" y="35819"/>
                  </a:lnTo>
                  <a:lnTo>
                    <a:pt x="159019" y="60462"/>
                  </a:lnTo>
                  <a:lnTo>
                    <a:pt x="208315" y="88979"/>
                  </a:lnTo>
                  <a:lnTo>
                    <a:pt x="246240" y="114394"/>
                  </a:lnTo>
                  <a:lnTo>
                    <a:pt x="282720" y="141936"/>
                  </a:lnTo>
                  <a:lnTo>
                    <a:pt x="317647" y="17148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2030" y="3426063"/>
              <a:ext cx="138373" cy="1296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49829" y="4322876"/>
              <a:ext cx="1628139" cy="1443355"/>
            </a:xfrm>
            <a:custGeom>
              <a:avLst/>
              <a:gdLst/>
              <a:ahLst/>
              <a:cxnLst/>
              <a:rect l="l" t="t" r="r" b="b"/>
              <a:pathLst>
                <a:path w="1628139" h="1443354">
                  <a:moveTo>
                    <a:pt x="627227" y="1279245"/>
                  </a:moveTo>
                  <a:lnTo>
                    <a:pt x="587616" y="1306347"/>
                  </a:lnTo>
                  <a:lnTo>
                    <a:pt x="549465" y="1333639"/>
                  </a:lnTo>
                  <a:lnTo>
                    <a:pt x="511759" y="1360551"/>
                  </a:lnTo>
                  <a:lnTo>
                    <a:pt x="504634" y="1365580"/>
                  </a:lnTo>
                  <a:lnTo>
                    <a:pt x="509778" y="1345323"/>
                  </a:lnTo>
                  <a:lnTo>
                    <a:pt x="519188" y="1297889"/>
                  </a:lnTo>
                  <a:lnTo>
                    <a:pt x="526491" y="1249972"/>
                  </a:lnTo>
                  <a:lnTo>
                    <a:pt x="532015" y="1201699"/>
                  </a:lnTo>
                  <a:lnTo>
                    <a:pt x="535457" y="1153147"/>
                  </a:lnTo>
                  <a:lnTo>
                    <a:pt x="536994" y="1104430"/>
                  </a:lnTo>
                  <a:lnTo>
                    <a:pt x="536663" y="1055624"/>
                  </a:lnTo>
                  <a:lnTo>
                    <a:pt x="534555" y="1006792"/>
                  </a:lnTo>
                  <a:lnTo>
                    <a:pt x="530606" y="958011"/>
                  </a:lnTo>
                  <a:lnTo>
                    <a:pt x="524929" y="909358"/>
                  </a:lnTo>
                  <a:lnTo>
                    <a:pt x="517525" y="860894"/>
                  </a:lnTo>
                  <a:lnTo>
                    <a:pt x="508431" y="812685"/>
                  </a:lnTo>
                  <a:lnTo>
                    <a:pt x="497662" y="764794"/>
                  </a:lnTo>
                  <a:lnTo>
                    <a:pt x="485241" y="717283"/>
                  </a:lnTo>
                  <a:lnTo>
                    <a:pt x="471195" y="670217"/>
                  </a:lnTo>
                  <a:lnTo>
                    <a:pt x="455549" y="623646"/>
                  </a:lnTo>
                  <a:lnTo>
                    <a:pt x="438327" y="577634"/>
                  </a:lnTo>
                  <a:lnTo>
                    <a:pt x="419544" y="532231"/>
                  </a:lnTo>
                  <a:lnTo>
                    <a:pt x="399199" y="487514"/>
                  </a:lnTo>
                  <a:lnTo>
                    <a:pt x="377342" y="443547"/>
                  </a:lnTo>
                  <a:lnTo>
                    <a:pt x="353974" y="400380"/>
                  </a:lnTo>
                  <a:lnTo>
                    <a:pt x="329120" y="358076"/>
                  </a:lnTo>
                  <a:lnTo>
                    <a:pt x="302818" y="316699"/>
                  </a:lnTo>
                  <a:lnTo>
                    <a:pt x="275082" y="276326"/>
                  </a:lnTo>
                  <a:lnTo>
                    <a:pt x="245872" y="237058"/>
                  </a:lnTo>
                  <a:lnTo>
                    <a:pt x="215303" y="198920"/>
                  </a:lnTo>
                  <a:lnTo>
                    <a:pt x="183349" y="162026"/>
                  </a:lnTo>
                  <a:lnTo>
                    <a:pt x="150012" y="126479"/>
                  </a:lnTo>
                  <a:lnTo>
                    <a:pt x="115214" y="92456"/>
                  </a:lnTo>
                  <a:lnTo>
                    <a:pt x="79260" y="59817"/>
                  </a:lnTo>
                  <a:lnTo>
                    <a:pt x="41960" y="28879"/>
                  </a:lnTo>
                  <a:lnTo>
                    <a:pt x="3149" y="0"/>
                  </a:lnTo>
                  <a:lnTo>
                    <a:pt x="0" y="3429"/>
                  </a:lnTo>
                  <a:lnTo>
                    <a:pt x="34328" y="36690"/>
                  </a:lnTo>
                  <a:lnTo>
                    <a:pt x="67564" y="71018"/>
                  </a:lnTo>
                  <a:lnTo>
                    <a:pt x="99707" y="106375"/>
                  </a:lnTo>
                  <a:lnTo>
                    <a:pt x="130746" y="142722"/>
                  </a:lnTo>
                  <a:lnTo>
                    <a:pt x="160743" y="179908"/>
                  </a:lnTo>
                  <a:lnTo>
                    <a:pt x="189611" y="217982"/>
                  </a:lnTo>
                  <a:lnTo>
                    <a:pt x="217322" y="256921"/>
                  </a:lnTo>
                  <a:lnTo>
                    <a:pt x="243840" y="296672"/>
                  </a:lnTo>
                  <a:lnTo>
                    <a:pt x="269151" y="337197"/>
                  </a:lnTo>
                  <a:lnTo>
                    <a:pt x="293268" y="378460"/>
                  </a:lnTo>
                  <a:lnTo>
                    <a:pt x="316141" y="420408"/>
                  </a:lnTo>
                  <a:lnTo>
                    <a:pt x="337781" y="463016"/>
                  </a:lnTo>
                  <a:lnTo>
                    <a:pt x="358165" y="506222"/>
                  </a:lnTo>
                  <a:lnTo>
                    <a:pt x="377291" y="550011"/>
                  </a:lnTo>
                  <a:lnTo>
                    <a:pt x="395147" y="594334"/>
                  </a:lnTo>
                  <a:lnTo>
                    <a:pt x="411708" y="639140"/>
                  </a:lnTo>
                  <a:lnTo>
                    <a:pt x="427139" y="684339"/>
                  </a:lnTo>
                  <a:lnTo>
                    <a:pt x="441261" y="729970"/>
                  </a:lnTo>
                  <a:lnTo>
                    <a:pt x="454050" y="775995"/>
                  </a:lnTo>
                  <a:lnTo>
                    <a:pt x="465505" y="822363"/>
                  </a:lnTo>
                  <a:lnTo>
                    <a:pt x="475589" y="869048"/>
                  </a:lnTo>
                  <a:lnTo>
                    <a:pt x="484301" y="916000"/>
                  </a:lnTo>
                  <a:lnTo>
                    <a:pt x="491617" y="963193"/>
                  </a:lnTo>
                  <a:lnTo>
                    <a:pt x="497547" y="1010564"/>
                  </a:lnTo>
                  <a:lnTo>
                    <a:pt x="502043" y="1058100"/>
                  </a:lnTo>
                  <a:lnTo>
                    <a:pt x="505104" y="1105750"/>
                  </a:lnTo>
                  <a:lnTo>
                    <a:pt x="506730" y="1153452"/>
                  </a:lnTo>
                  <a:lnTo>
                    <a:pt x="506895" y="1201178"/>
                  </a:lnTo>
                  <a:lnTo>
                    <a:pt x="505752" y="1248879"/>
                  </a:lnTo>
                  <a:lnTo>
                    <a:pt x="503110" y="1296530"/>
                  </a:lnTo>
                  <a:lnTo>
                    <a:pt x="498957" y="1344066"/>
                  </a:lnTo>
                  <a:lnTo>
                    <a:pt x="497001" y="1360322"/>
                  </a:lnTo>
                  <a:lnTo>
                    <a:pt x="490435" y="1341247"/>
                  </a:lnTo>
                  <a:lnTo>
                    <a:pt x="479831" y="1312900"/>
                  </a:lnTo>
                  <a:lnTo>
                    <a:pt x="462394" y="1270876"/>
                  </a:lnTo>
                  <a:lnTo>
                    <a:pt x="442874" y="1229525"/>
                  </a:lnTo>
                  <a:lnTo>
                    <a:pt x="420611" y="1189075"/>
                  </a:lnTo>
                  <a:lnTo>
                    <a:pt x="412203" y="1175918"/>
                  </a:lnTo>
                  <a:lnTo>
                    <a:pt x="413219" y="1191488"/>
                  </a:lnTo>
                  <a:lnTo>
                    <a:pt x="419252" y="1237221"/>
                  </a:lnTo>
                  <a:lnTo>
                    <a:pt x="428002" y="1282065"/>
                  </a:lnTo>
                  <a:lnTo>
                    <a:pt x="433641" y="1305674"/>
                  </a:lnTo>
                  <a:lnTo>
                    <a:pt x="438861" y="1326235"/>
                  </a:lnTo>
                  <a:lnTo>
                    <a:pt x="456107" y="1384223"/>
                  </a:lnTo>
                  <a:lnTo>
                    <a:pt x="476288" y="1442847"/>
                  </a:lnTo>
                  <a:lnTo>
                    <a:pt x="476491" y="1443253"/>
                  </a:lnTo>
                  <a:lnTo>
                    <a:pt x="501180" y="1424520"/>
                  </a:lnTo>
                  <a:lnTo>
                    <a:pt x="538314" y="1393469"/>
                  </a:lnTo>
                  <a:lnTo>
                    <a:pt x="572185" y="1358925"/>
                  </a:lnTo>
                  <a:lnTo>
                    <a:pt x="602246" y="1320990"/>
                  </a:lnTo>
                  <a:lnTo>
                    <a:pt x="621614" y="1290129"/>
                  </a:lnTo>
                  <a:lnTo>
                    <a:pt x="627227" y="1279245"/>
                  </a:lnTo>
                  <a:close/>
                </a:path>
                <a:path w="1628139" h="1443354">
                  <a:moveTo>
                    <a:pt x="1627771" y="13081"/>
                  </a:moveTo>
                  <a:lnTo>
                    <a:pt x="1585074" y="37071"/>
                  </a:lnTo>
                  <a:lnTo>
                    <a:pt x="1546860" y="66713"/>
                  </a:lnTo>
                  <a:lnTo>
                    <a:pt x="1509928" y="98107"/>
                  </a:lnTo>
                  <a:lnTo>
                    <a:pt x="1474101" y="130924"/>
                  </a:lnTo>
                  <a:lnTo>
                    <a:pt x="1439659" y="165315"/>
                  </a:lnTo>
                  <a:lnTo>
                    <a:pt x="1406563" y="201091"/>
                  </a:lnTo>
                  <a:lnTo>
                    <a:pt x="1374800" y="238163"/>
                  </a:lnTo>
                  <a:lnTo>
                    <a:pt x="1344371" y="276415"/>
                  </a:lnTo>
                  <a:lnTo>
                    <a:pt x="1315351" y="315823"/>
                  </a:lnTo>
                  <a:lnTo>
                    <a:pt x="1287741" y="356273"/>
                  </a:lnTo>
                  <a:lnTo>
                    <a:pt x="1261554" y="397713"/>
                  </a:lnTo>
                  <a:lnTo>
                    <a:pt x="1236802" y="440080"/>
                  </a:lnTo>
                  <a:lnTo>
                    <a:pt x="1213523" y="483298"/>
                  </a:lnTo>
                  <a:lnTo>
                    <a:pt x="1191742" y="527304"/>
                  </a:lnTo>
                  <a:lnTo>
                    <a:pt x="1171486" y="572046"/>
                  </a:lnTo>
                  <a:lnTo>
                    <a:pt x="1152753" y="617461"/>
                  </a:lnTo>
                  <a:lnTo>
                    <a:pt x="1135570" y="663498"/>
                  </a:lnTo>
                  <a:lnTo>
                    <a:pt x="1119987" y="710095"/>
                  </a:lnTo>
                  <a:lnTo>
                    <a:pt x="1106017" y="757186"/>
                  </a:lnTo>
                  <a:lnTo>
                    <a:pt x="1093685" y="804722"/>
                  </a:lnTo>
                  <a:lnTo>
                    <a:pt x="1083030" y="852639"/>
                  </a:lnTo>
                  <a:lnTo>
                    <a:pt x="1074039" y="900874"/>
                  </a:lnTo>
                  <a:lnTo>
                    <a:pt x="1066774" y="949363"/>
                  </a:lnTo>
                  <a:lnTo>
                    <a:pt x="1061237" y="998029"/>
                  </a:lnTo>
                  <a:lnTo>
                    <a:pt x="1057529" y="1046835"/>
                  </a:lnTo>
                  <a:lnTo>
                    <a:pt x="1055598" y="1095667"/>
                  </a:lnTo>
                  <a:lnTo>
                    <a:pt x="1055535" y="1144473"/>
                  </a:lnTo>
                  <a:lnTo>
                    <a:pt x="1057389" y="1193177"/>
                  </a:lnTo>
                  <a:lnTo>
                    <a:pt x="1061351" y="1241679"/>
                  </a:lnTo>
                  <a:lnTo>
                    <a:pt x="1067092" y="1289900"/>
                  </a:lnTo>
                  <a:lnTo>
                    <a:pt x="1074953" y="1337703"/>
                  </a:lnTo>
                  <a:lnTo>
                    <a:pt x="1085316" y="1384973"/>
                  </a:lnTo>
                  <a:lnTo>
                    <a:pt x="1089952" y="1384439"/>
                  </a:lnTo>
                  <a:lnTo>
                    <a:pt x="1085837" y="1336827"/>
                  </a:lnTo>
                  <a:lnTo>
                    <a:pt x="1083259" y="1289113"/>
                  </a:lnTo>
                  <a:lnTo>
                    <a:pt x="1082179" y="1241336"/>
                  </a:lnTo>
                  <a:lnTo>
                    <a:pt x="1082586" y="1193546"/>
                  </a:lnTo>
                  <a:lnTo>
                    <a:pt x="1084313" y="1145794"/>
                  </a:lnTo>
                  <a:lnTo>
                    <a:pt x="1087501" y="1098118"/>
                  </a:lnTo>
                  <a:lnTo>
                    <a:pt x="1092111" y="1050556"/>
                  </a:lnTo>
                  <a:lnTo>
                    <a:pt x="1098169" y="1003160"/>
                  </a:lnTo>
                  <a:lnTo>
                    <a:pt x="1105623" y="955954"/>
                  </a:lnTo>
                  <a:lnTo>
                    <a:pt x="1114488" y="909002"/>
                  </a:lnTo>
                  <a:lnTo>
                    <a:pt x="1124724" y="862330"/>
                  </a:lnTo>
                  <a:lnTo>
                    <a:pt x="1136319" y="815975"/>
                  </a:lnTo>
                  <a:lnTo>
                    <a:pt x="1149273" y="769975"/>
                  </a:lnTo>
                  <a:lnTo>
                    <a:pt x="1163548" y="724382"/>
                  </a:lnTo>
                  <a:lnTo>
                    <a:pt x="1179131" y="679221"/>
                  </a:lnTo>
                  <a:lnTo>
                    <a:pt x="1196009" y="634530"/>
                  </a:lnTo>
                  <a:lnTo>
                    <a:pt x="1214005" y="590270"/>
                  </a:lnTo>
                  <a:lnTo>
                    <a:pt x="1233271" y="546569"/>
                  </a:lnTo>
                  <a:lnTo>
                    <a:pt x="1253794" y="503428"/>
                  </a:lnTo>
                  <a:lnTo>
                    <a:pt x="1275562" y="460921"/>
                  </a:lnTo>
                  <a:lnTo>
                    <a:pt x="1298562" y="419061"/>
                  </a:lnTo>
                  <a:lnTo>
                    <a:pt x="1322768" y="377901"/>
                  </a:lnTo>
                  <a:lnTo>
                    <a:pt x="1348181" y="337477"/>
                  </a:lnTo>
                  <a:lnTo>
                    <a:pt x="1374787" y="297827"/>
                  </a:lnTo>
                  <a:lnTo>
                    <a:pt x="1402562" y="258978"/>
                  </a:lnTo>
                  <a:lnTo>
                    <a:pt x="1431493" y="221005"/>
                  </a:lnTo>
                  <a:lnTo>
                    <a:pt x="1461554" y="183934"/>
                  </a:lnTo>
                  <a:lnTo>
                    <a:pt x="1492719" y="147802"/>
                  </a:lnTo>
                  <a:lnTo>
                    <a:pt x="1524876" y="112534"/>
                  </a:lnTo>
                  <a:lnTo>
                    <a:pt x="1558112" y="78295"/>
                  </a:lnTo>
                  <a:lnTo>
                    <a:pt x="1592427" y="45123"/>
                  </a:lnTo>
                  <a:lnTo>
                    <a:pt x="1627771" y="13081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2914" y="4304676"/>
              <a:ext cx="221345" cy="2471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30479" y="4148399"/>
              <a:ext cx="456565" cy="664210"/>
            </a:xfrm>
            <a:custGeom>
              <a:avLst/>
              <a:gdLst/>
              <a:ahLst/>
              <a:cxnLst/>
              <a:rect l="l" t="t" r="r" b="b"/>
              <a:pathLst>
                <a:path w="456564" h="664210">
                  <a:moveTo>
                    <a:pt x="261327" y="179868"/>
                  </a:moveTo>
                  <a:lnTo>
                    <a:pt x="296008" y="220586"/>
                  </a:lnTo>
                  <a:lnTo>
                    <a:pt x="327771" y="263644"/>
                  </a:lnTo>
                  <a:lnTo>
                    <a:pt x="356484" y="308798"/>
                  </a:lnTo>
                  <a:lnTo>
                    <a:pt x="381984" y="355830"/>
                  </a:lnTo>
                  <a:lnTo>
                    <a:pt x="404105" y="404505"/>
                  </a:lnTo>
                  <a:lnTo>
                    <a:pt x="422679" y="454584"/>
                  </a:lnTo>
                  <a:lnTo>
                    <a:pt x="437462" y="505826"/>
                  </a:lnTo>
                  <a:lnTo>
                    <a:pt x="448253" y="557942"/>
                  </a:lnTo>
                  <a:lnTo>
                    <a:pt x="454728" y="610638"/>
                  </a:lnTo>
                  <a:lnTo>
                    <a:pt x="456429" y="663538"/>
                  </a:lnTo>
                  <a:lnTo>
                    <a:pt x="453879" y="663846"/>
                  </a:lnTo>
                  <a:lnTo>
                    <a:pt x="450350" y="637985"/>
                  </a:lnTo>
                  <a:lnTo>
                    <a:pt x="445990" y="612263"/>
                  </a:lnTo>
                  <a:lnTo>
                    <a:pt x="434829" y="561326"/>
                  </a:lnTo>
                  <a:lnTo>
                    <a:pt x="420702" y="511160"/>
                  </a:lnTo>
                  <a:lnTo>
                    <a:pt x="403534" y="461973"/>
                  </a:lnTo>
                  <a:lnTo>
                    <a:pt x="383433" y="413935"/>
                  </a:lnTo>
                  <a:lnTo>
                    <a:pt x="360508" y="367196"/>
                  </a:lnTo>
                  <a:lnTo>
                    <a:pt x="334865" y="321905"/>
                  </a:lnTo>
                  <a:lnTo>
                    <a:pt x="306609" y="278214"/>
                  </a:lnTo>
                  <a:lnTo>
                    <a:pt x="276011" y="236131"/>
                  </a:lnTo>
                  <a:lnTo>
                    <a:pt x="242994" y="195915"/>
                  </a:lnTo>
                  <a:lnTo>
                    <a:pt x="207655" y="157722"/>
                  </a:lnTo>
                  <a:lnTo>
                    <a:pt x="170089" y="121705"/>
                  </a:lnTo>
                  <a:lnTo>
                    <a:pt x="130405" y="88022"/>
                  </a:lnTo>
                  <a:lnTo>
                    <a:pt x="88722" y="56832"/>
                  </a:lnTo>
                  <a:lnTo>
                    <a:pt x="45243" y="28141"/>
                  </a:lnTo>
                  <a:lnTo>
                    <a:pt x="0" y="2270"/>
                  </a:lnTo>
                  <a:lnTo>
                    <a:pt x="1199" y="0"/>
                  </a:lnTo>
                  <a:lnTo>
                    <a:pt x="49908" y="20520"/>
                  </a:lnTo>
                  <a:lnTo>
                    <a:pt x="96716" y="45438"/>
                  </a:lnTo>
                  <a:lnTo>
                    <a:pt x="141421" y="74210"/>
                  </a:lnTo>
                  <a:lnTo>
                    <a:pt x="183883" y="106405"/>
                  </a:lnTo>
                  <a:lnTo>
                    <a:pt x="223896" y="141728"/>
                  </a:lnTo>
                  <a:lnTo>
                    <a:pt x="261327" y="179868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1499" y="4710171"/>
              <a:ext cx="128543" cy="1318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444797" y="5391948"/>
              <a:ext cx="447675" cy="647065"/>
            </a:xfrm>
            <a:custGeom>
              <a:avLst/>
              <a:gdLst/>
              <a:ahLst/>
              <a:cxnLst/>
              <a:rect l="l" t="t" r="r" b="b"/>
              <a:pathLst>
                <a:path w="447675" h="647064">
                  <a:moveTo>
                    <a:pt x="253746" y="176829"/>
                  </a:moveTo>
                  <a:lnTo>
                    <a:pt x="287625" y="216570"/>
                  </a:lnTo>
                  <a:lnTo>
                    <a:pt x="318722" y="258537"/>
                  </a:lnTo>
                  <a:lnTo>
                    <a:pt x="346907" y="302492"/>
                  </a:lnTo>
                  <a:lnTo>
                    <a:pt x="372021" y="348224"/>
                  </a:lnTo>
                  <a:lnTo>
                    <a:pt x="393901" y="395501"/>
                  </a:lnTo>
                  <a:lnTo>
                    <a:pt x="412383" y="444093"/>
                  </a:lnTo>
                  <a:lnTo>
                    <a:pt x="427228" y="493763"/>
                  </a:lnTo>
                  <a:lnTo>
                    <a:pt x="438239" y="544229"/>
                  </a:lnTo>
                  <a:lnTo>
                    <a:pt x="445101" y="595204"/>
                  </a:lnTo>
                  <a:lnTo>
                    <a:pt x="447370" y="646318"/>
                  </a:lnTo>
                  <a:lnTo>
                    <a:pt x="444918" y="646585"/>
                  </a:lnTo>
                  <a:lnTo>
                    <a:pt x="441211" y="621566"/>
                  </a:lnTo>
                  <a:lnTo>
                    <a:pt x="436707" y="596668"/>
                  </a:lnTo>
                  <a:lnTo>
                    <a:pt x="425354" y="547337"/>
                  </a:lnTo>
                  <a:lnTo>
                    <a:pt x="411153" y="498715"/>
                  </a:lnTo>
                  <a:lnTo>
                    <a:pt x="394036" y="451001"/>
                  </a:lnTo>
                  <a:lnTo>
                    <a:pt x="374109" y="404363"/>
                  </a:lnTo>
                  <a:lnTo>
                    <a:pt x="351478" y="358946"/>
                  </a:lnTo>
                  <a:lnTo>
                    <a:pt x="326247" y="314895"/>
                  </a:lnTo>
                  <a:lnTo>
                    <a:pt x="298519" y="272358"/>
                  </a:lnTo>
                  <a:lnTo>
                    <a:pt x="268555" y="231347"/>
                  </a:lnTo>
                  <a:lnTo>
                    <a:pt x="236284" y="192110"/>
                  </a:lnTo>
                  <a:lnTo>
                    <a:pt x="201801" y="154799"/>
                  </a:lnTo>
                  <a:lnTo>
                    <a:pt x="165201" y="119564"/>
                  </a:lnTo>
                  <a:lnTo>
                    <a:pt x="126587" y="86558"/>
                  </a:lnTo>
                  <a:lnTo>
                    <a:pt x="86080" y="55935"/>
                  </a:lnTo>
                  <a:lnTo>
                    <a:pt x="43872" y="27705"/>
                  </a:lnTo>
                  <a:lnTo>
                    <a:pt x="0" y="2178"/>
                  </a:lnTo>
                  <a:lnTo>
                    <a:pt x="1128" y="0"/>
                  </a:lnTo>
                  <a:lnTo>
                    <a:pt x="48274" y="20400"/>
                  </a:lnTo>
                  <a:lnTo>
                    <a:pt x="93641" y="45026"/>
                  </a:lnTo>
                  <a:lnTo>
                    <a:pt x="137031" y="73348"/>
                  </a:lnTo>
                  <a:lnTo>
                    <a:pt x="178300" y="104950"/>
                  </a:lnTo>
                  <a:lnTo>
                    <a:pt x="217249" y="139545"/>
                  </a:lnTo>
                  <a:lnTo>
                    <a:pt x="253746" y="176829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8344" y="5939075"/>
              <a:ext cx="124051" cy="1282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80341" y="3396565"/>
              <a:ext cx="640715" cy="142875"/>
            </a:xfrm>
            <a:custGeom>
              <a:avLst/>
              <a:gdLst/>
              <a:ahLst/>
              <a:cxnLst/>
              <a:rect l="l" t="t" r="r" b="b"/>
              <a:pathLst>
                <a:path w="640715" h="142875">
                  <a:moveTo>
                    <a:pt x="246225" y="0"/>
                  </a:moveTo>
                  <a:lnTo>
                    <a:pt x="289117" y="762"/>
                  </a:lnTo>
                  <a:lnTo>
                    <a:pt x="331869" y="4548"/>
                  </a:lnTo>
                  <a:lnTo>
                    <a:pt x="374261" y="11309"/>
                  </a:lnTo>
                  <a:lnTo>
                    <a:pt x="416078" y="21026"/>
                  </a:lnTo>
                  <a:lnTo>
                    <a:pt x="457089" y="33674"/>
                  </a:lnTo>
                  <a:lnTo>
                    <a:pt x="497063" y="49226"/>
                  </a:lnTo>
                  <a:lnTo>
                    <a:pt x="535724" y="67703"/>
                  </a:lnTo>
                  <a:lnTo>
                    <a:pt x="572791" y="89071"/>
                  </a:lnTo>
                  <a:lnTo>
                    <a:pt x="607917" y="113369"/>
                  </a:lnTo>
                  <a:lnTo>
                    <a:pt x="640631" y="140673"/>
                  </a:lnTo>
                  <a:lnTo>
                    <a:pt x="639463" y="142386"/>
                  </a:lnTo>
                  <a:lnTo>
                    <a:pt x="622039" y="130675"/>
                  </a:lnTo>
                  <a:lnTo>
                    <a:pt x="604256" y="119542"/>
                  </a:lnTo>
                  <a:lnTo>
                    <a:pt x="567701" y="99031"/>
                  </a:lnTo>
                  <a:lnTo>
                    <a:pt x="530036" y="80733"/>
                  </a:lnTo>
                  <a:lnTo>
                    <a:pt x="491345" y="64804"/>
                  </a:lnTo>
                  <a:lnTo>
                    <a:pt x="451789" y="51272"/>
                  </a:lnTo>
                  <a:lnTo>
                    <a:pt x="411515" y="40149"/>
                  </a:lnTo>
                  <a:lnTo>
                    <a:pt x="370670" y="31452"/>
                  </a:lnTo>
                  <a:lnTo>
                    <a:pt x="329399" y="25197"/>
                  </a:lnTo>
                  <a:lnTo>
                    <a:pt x="287852" y="21226"/>
                  </a:lnTo>
                  <a:lnTo>
                    <a:pt x="246145" y="19723"/>
                  </a:lnTo>
                  <a:lnTo>
                    <a:pt x="204421" y="20712"/>
                  </a:lnTo>
                  <a:lnTo>
                    <a:pt x="162825" y="24219"/>
                  </a:lnTo>
                  <a:lnTo>
                    <a:pt x="121507" y="30263"/>
                  </a:lnTo>
                  <a:lnTo>
                    <a:pt x="80628" y="38854"/>
                  </a:lnTo>
                  <a:lnTo>
                    <a:pt x="40298" y="49874"/>
                  </a:lnTo>
                  <a:lnTo>
                    <a:pt x="728" y="63476"/>
                  </a:lnTo>
                  <a:lnTo>
                    <a:pt x="0" y="61532"/>
                  </a:lnTo>
                  <a:lnTo>
                    <a:pt x="38192" y="42960"/>
                  </a:lnTo>
                  <a:lnTo>
                    <a:pt x="78019" y="27899"/>
                  </a:lnTo>
                  <a:lnTo>
                    <a:pt x="119048" y="16177"/>
                  </a:lnTo>
                  <a:lnTo>
                    <a:pt x="160944" y="7652"/>
                  </a:lnTo>
                  <a:lnTo>
                    <a:pt x="203423" y="2288"/>
                  </a:lnTo>
                  <a:lnTo>
                    <a:pt x="246225" y="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9752" y="3462947"/>
              <a:ext cx="117051" cy="930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95146" y="4192777"/>
              <a:ext cx="1754505" cy="1573530"/>
            </a:xfrm>
            <a:custGeom>
              <a:avLst/>
              <a:gdLst/>
              <a:ahLst/>
              <a:cxnLst/>
              <a:rect l="l" t="t" r="r" b="b"/>
              <a:pathLst>
                <a:path w="1754504" h="1573529">
                  <a:moveTo>
                    <a:pt x="958964" y="1354353"/>
                  </a:moveTo>
                  <a:lnTo>
                    <a:pt x="927773" y="1383626"/>
                  </a:lnTo>
                  <a:lnTo>
                    <a:pt x="897864" y="1412989"/>
                  </a:lnTo>
                  <a:lnTo>
                    <a:pt x="878243" y="1432458"/>
                  </a:lnTo>
                  <a:lnTo>
                    <a:pt x="839165" y="1470952"/>
                  </a:lnTo>
                  <a:lnTo>
                    <a:pt x="831786" y="1478165"/>
                  </a:lnTo>
                  <a:lnTo>
                    <a:pt x="834136" y="1453769"/>
                  </a:lnTo>
                  <a:lnTo>
                    <a:pt x="836587" y="1397139"/>
                  </a:lnTo>
                  <a:lnTo>
                    <a:pt x="836472" y="1340358"/>
                  </a:lnTo>
                  <a:lnTo>
                    <a:pt x="834237" y="1283538"/>
                  </a:lnTo>
                  <a:lnTo>
                    <a:pt x="829538" y="1226807"/>
                  </a:lnTo>
                  <a:lnTo>
                    <a:pt x="822579" y="1170254"/>
                  </a:lnTo>
                  <a:lnTo>
                    <a:pt x="813435" y="1113955"/>
                  </a:lnTo>
                  <a:lnTo>
                    <a:pt x="802208" y="1057973"/>
                  </a:lnTo>
                  <a:lnTo>
                    <a:pt x="790448" y="1008570"/>
                  </a:lnTo>
                  <a:lnTo>
                    <a:pt x="777100" y="959561"/>
                  </a:lnTo>
                  <a:lnTo>
                    <a:pt x="762203" y="910971"/>
                  </a:lnTo>
                  <a:lnTo>
                    <a:pt x="745756" y="862850"/>
                  </a:lnTo>
                  <a:lnTo>
                    <a:pt x="727811" y="815263"/>
                  </a:lnTo>
                  <a:lnTo>
                    <a:pt x="708393" y="768248"/>
                  </a:lnTo>
                  <a:lnTo>
                    <a:pt x="687514" y="721855"/>
                  </a:lnTo>
                  <a:lnTo>
                    <a:pt x="665213" y="676135"/>
                  </a:lnTo>
                  <a:lnTo>
                    <a:pt x="641502" y="631113"/>
                  </a:lnTo>
                  <a:lnTo>
                    <a:pt x="616445" y="586841"/>
                  </a:lnTo>
                  <a:lnTo>
                    <a:pt x="590016" y="543382"/>
                  </a:lnTo>
                  <a:lnTo>
                    <a:pt x="562241" y="500761"/>
                  </a:lnTo>
                  <a:lnTo>
                    <a:pt x="533171" y="459041"/>
                  </a:lnTo>
                  <a:lnTo>
                    <a:pt x="502818" y="418274"/>
                  </a:lnTo>
                  <a:lnTo>
                    <a:pt x="471208" y="378485"/>
                  </a:lnTo>
                  <a:lnTo>
                    <a:pt x="438378" y="339750"/>
                  </a:lnTo>
                  <a:lnTo>
                    <a:pt x="404342" y="302094"/>
                  </a:lnTo>
                  <a:lnTo>
                    <a:pt x="369125" y="265569"/>
                  </a:lnTo>
                  <a:lnTo>
                    <a:pt x="328091" y="225971"/>
                  </a:lnTo>
                  <a:lnTo>
                    <a:pt x="285661" y="187947"/>
                  </a:lnTo>
                  <a:lnTo>
                    <a:pt x="241846" y="151638"/>
                  </a:lnTo>
                  <a:lnTo>
                    <a:pt x="196672" y="117144"/>
                  </a:lnTo>
                  <a:lnTo>
                    <a:pt x="150063" y="84709"/>
                  </a:lnTo>
                  <a:lnTo>
                    <a:pt x="102362" y="54089"/>
                  </a:lnTo>
                  <a:lnTo>
                    <a:pt x="53416" y="25717"/>
                  </a:lnTo>
                  <a:lnTo>
                    <a:pt x="3048" y="0"/>
                  </a:lnTo>
                  <a:lnTo>
                    <a:pt x="0" y="4584"/>
                  </a:lnTo>
                  <a:lnTo>
                    <a:pt x="45923" y="36220"/>
                  </a:lnTo>
                  <a:lnTo>
                    <a:pt x="90766" y="69329"/>
                  </a:lnTo>
                  <a:lnTo>
                    <a:pt x="134531" y="103835"/>
                  </a:lnTo>
                  <a:lnTo>
                    <a:pt x="177165" y="139700"/>
                  </a:lnTo>
                  <a:lnTo>
                    <a:pt x="218757" y="176733"/>
                  </a:lnTo>
                  <a:lnTo>
                    <a:pt x="259194" y="215011"/>
                  </a:lnTo>
                  <a:lnTo>
                    <a:pt x="298424" y="254520"/>
                  </a:lnTo>
                  <a:lnTo>
                    <a:pt x="336423" y="295211"/>
                  </a:lnTo>
                  <a:lnTo>
                    <a:pt x="369138" y="332320"/>
                  </a:lnTo>
                  <a:lnTo>
                    <a:pt x="400850" y="370293"/>
                  </a:lnTo>
                  <a:lnTo>
                    <a:pt x="431546" y="409105"/>
                  </a:lnTo>
                  <a:lnTo>
                    <a:pt x="461187" y="448703"/>
                  </a:lnTo>
                  <a:lnTo>
                    <a:pt x="489775" y="489077"/>
                  </a:lnTo>
                  <a:lnTo>
                    <a:pt x="517283" y="530186"/>
                  </a:lnTo>
                  <a:lnTo>
                    <a:pt x="543712" y="571995"/>
                  </a:lnTo>
                  <a:lnTo>
                    <a:pt x="569048" y="614489"/>
                  </a:lnTo>
                  <a:lnTo>
                    <a:pt x="593255" y="657631"/>
                  </a:lnTo>
                  <a:lnTo>
                    <a:pt x="616508" y="701281"/>
                  </a:lnTo>
                  <a:lnTo>
                    <a:pt x="638619" y="745540"/>
                  </a:lnTo>
                  <a:lnTo>
                    <a:pt x="659561" y="790371"/>
                  </a:lnTo>
                  <a:lnTo>
                    <a:pt x="679323" y="835736"/>
                  </a:lnTo>
                  <a:lnTo>
                    <a:pt x="697877" y="881621"/>
                  </a:lnTo>
                  <a:lnTo>
                    <a:pt x="715225" y="927976"/>
                  </a:lnTo>
                  <a:lnTo>
                    <a:pt x="731342" y="974775"/>
                  </a:lnTo>
                  <a:lnTo>
                    <a:pt x="746213" y="1022007"/>
                  </a:lnTo>
                  <a:lnTo>
                    <a:pt x="759815" y="1069619"/>
                  </a:lnTo>
                  <a:lnTo>
                    <a:pt x="773595" y="1123632"/>
                  </a:lnTo>
                  <a:lnTo>
                    <a:pt x="785710" y="1178039"/>
                  </a:lnTo>
                  <a:lnTo>
                    <a:pt x="796150" y="1232801"/>
                  </a:lnTo>
                  <a:lnTo>
                    <a:pt x="804900" y="1287881"/>
                  </a:lnTo>
                  <a:lnTo>
                    <a:pt x="812139" y="1343190"/>
                  </a:lnTo>
                  <a:lnTo>
                    <a:pt x="817613" y="1398727"/>
                  </a:lnTo>
                  <a:lnTo>
                    <a:pt x="821309" y="1454442"/>
                  </a:lnTo>
                  <a:lnTo>
                    <a:pt x="821956" y="1473581"/>
                  </a:lnTo>
                  <a:lnTo>
                    <a:pt x="810882" y="1452854"/>
                  </a:lnTo>
                  <a:lnTo>
                    <a:pt x="793457" y="1422209"/>
                  </a:lnTo>
                  <a:lnTo>
                    <a:pt x="765632" y="1377111"/>
                  </a:lnTo>
                  <a:lnTo>
                    <a:pt x="735482" y="1333207"/>
                  </a:lnTo>
                  <a:lnTo>
                    <a:pt x="702322" y="1290878"/>
                  </a:lnTo>
                  <a:lnTo>
                    <a:pt x="690168" y="1277340"/>
                  </a:lnTo>
                  <a:lnTo>
                    <a:pt x="694143" y="1295120"/>
                  </a:lnTo>
                  <a:lnTo>
                    <a:pt x="709371" y="1346746"/>
                  </a:lnTo>
                  <a:lnTo>
                    <a:pt x="727608" y="1396809"/>
                  </a:lnTo>
                  <a:lnTo>
                    <a:pt x="738403" y="1422958"/>
                  </a:lnTo>
                  <a:lnTo>
                    <a:pt x="748169" y="1445666"/>
                  </a:lnTo>
                  <a:lnTo>
                    <a:pt x="778649" y="1509229"/>
                  </a:lnTo>
                  <a:lnTo>
                    <a:pt x="812660" y="1572958"/>
                  </a:lnTo>
                  <a:lnTo>
                    <a:pt x="812965" y="1573377"/>
                  </a:lnTo>
                  <a:lnTo>
                    <a:pt x="838339" y="1546898"/>
                  </a:lnTo>
                  <a:lnTo>
                    <a:pt x="866965" y="1514856"/>
                  </a:lnTo>
                  <a:lnTo>
                    <a:pt x="893191" y="1480870"/>
                  </a:lnTo>
                  <a:lnTo>
                    <a:pt x="916787" y="1445056"/>
                  </a:lnTo>
                  <a:lnTo>
                    <a:pt x="937387" y="1407464"/>
                  </a:lnTo>
                  <a:lnTo>
                    <a:pt x="954405" y="1368018"/>
                  </a:lnTo>
                  <a:lnTo>
                    <a:pt x="958964" y="1354353"/>
                  </a:lnTo>
                  <a:close/>
                </a:path>
                <a:path w="1754504" h="1573529">
                  <a:moveTo>
                    <a:pt x="1754365" y="166700"/>
                  </a:moveTo>
                  <a:lnTo>
                    <a:pt x="1709940" y="187299"/>
                  </a:lnTo>
                  <a:lnTo>
                    <a:pt x="1669529" y="213880"/>
                  </a:lnTo>
                  <a:lnTo>
                    <a:pt x="1630260" y="242303"/>
                  </a:lnTo>
                  <a:lnTo>
                    <a:pt x="1591995" y="272237"/>
                  </a:lnTo>
                  <a:lnTo>
                    <a:pt x="1554988" y="303847"/>
                  </a:lnTo>
                  <a:lnTo>
                    <a:pt x="1519199" y="336931"/>
                  </a:lnTo>
                  <a:lnTo>
                    <a:pt x="1484655" y="371424"/>
                  </a:lnTo>
                  <a:lnTo>
                    <a:pt x="1451343" y="407187"/>
                  </a:lnTo>
                  <a:lnTo>
                    <a:pt x="1419352" y="444220"/>
                  </a:lnTo>
                  <a:lnTo>
                    <a:pt x="1388668" y="482409"/>
                  </a:lnTo>
                  <a:lnTo>
                    <a:pt x="1359344" y="521690"/>
                  </a:lnTo>
                  <a:lnTo>
                    <a:pt x="1331379" y="562000"/>
                  </a:lnTo>
                  <a:lnTo>
                    <a:pt x="1304810" y="603275"/>
                  </a:lnTo>
                  <a:lnTo>
                    <a:pt x="1279664" y="645452"/>
                  </a:lnTo>
                  <a:lnTo>
                    <a:pt x="1255979" y="688492"/>
                  </a:lnTo>
                  <a:lnTo>
                    <a:pt x="1233779" y="732307"/>
                  </a:lnTo>
                  <a:lnTo>
                    <a:pt x="1213078" y="776871"/>
                  </a:lnTo>
                  <a:lnTo>
                    <a:pt x="1193914" y="822109"/>
                  </a:lnTo>
                  <a:lnTo>
                    <a:pt x="1176324" y="867981"/>
                  </a:lnTo>
                  <a:lnTo>
                    <a:pt x="1160335" y="914412"/>
                  </a:lnTo>
                  <a:lnTo>
                    <a:pt x="1145971" y="961351"/>
                  </a:lnTo>
                  <a:lnTo>
                    <a:pt x="1133271" y="1008735"/>
                  </a:lnTo>
                  <a:lnTo>
                    <a:pt x="1122248" y="1056513"/>
                  </a:lnTo>
                  <a:lnTo>
                    <a:pt x="1112939" y="1104607"/>
                  </a:lnTo>
                  <a:lnTo>
                    <a:pt x="1105446" y="1152969"/>
                  </a:lnTo>
                  <a:lnTo>
                    <a:pt x="1099731" y="1201508"/>
                  </a:lnTo>
                  <a:lnTo>
                    <a:pt x="1095870" y="1250162"/>
                  </a:lnTo>
                  <a:lnTo>
                    <a:pt x="1093927" y="1298867"/>
                  </a:lnTo>
                  <a:lnTo>
                    <a:pt x="1094105" y="1347533"/>
                  </a:lnTo>
                  <a:lnTo>
                    <a:pt x="1096073" y="1396047"/>
                  </a:lnTo>
                  <a:lnTo>
                    <a:pt x="1100201" y="1444320"/>
                  </a:lnTo>
                  <a:lnTo>
                    <a:pt x="1106855" y="1492237"/>
                  </a:lnTo>
                  <a:lnTo>
                    <a:pt x="1111516" y="1492084"/>
                  </a:lnTo>
                  <a:lnTo>
                    <a:pt x="1111123" y="1444294"/>
                  </a:lnTo>
                  <a:lnTo>
                    <a:pt x="1112253" y="1396517"/>
                  </a:lnTo>
                  <a:lnTo>
                    <a:pt x="1114894" y="1348803"/>
                  </a:lnTo>
                  <a:lnTo>
                    <a:pt x="1119022" y="1301191"/>
                  </a:lnTo>
                  <a:lnTo>
                    <a:pt x="1124458" y="1253718"/>
                  </a:lnTo>
                  <a:lnTo>
                    <a:pt x="1131341" y="1206436"/>
                  </a:lnTo>
                  <a:lnTo>
                    <a:pt x="1139647" y="1159383"/>
                  </a:lnTo>
                  <a:lnTo>
                    <a:pt x="1149362" y="1112596"/>
                  </a:lnTo>
                  <a:lnTo>
                    <a:pt x="1160475" y="1066114"/>
                  </a:lnTo>
                  <a:lnTo>
                    <a:pt x="1172959" y="1019987"/>
                  </a:lnTo>
                  <a:lnTo>
                    <a:pt x="1186789" y="974242"/>
                  </a:lnTo>
                  <a:lnTo>
                    <a:pt x="1201966" y="928941"/>
                  </a:lnTo>
                  <a:lnTo>
                    <a:pt x="1218450" y="884085"/>
                  </a:lnTo>
                  <a:lnTo>
                    <a:pt x="1236218" y="839736"/>
                  </a:lnTo>
                  <a:lnTo>
                    <a:pt x="1255280" y="795921"/>
                  </a:lnTo>
                  <a:lnTo>
                    <a:pt x="1275588" y="752678"/>
                  </a:lnTo>
                  <a:lnTo>
                    <a:pt x="1296962" y="709968"/>
                  </a:lnTo>
                  <a:lnTo>
                    <a:pt x="1319568" y="667893"/>
                  </a:lnTo>
                  <a:lnTo>
                    <a:pt x="1343380" y="626478"/>
                  </a:lnTo>
                  <a:lnTo>
                    <a:pt x="1368386" y="585787"/>
                  </a:lnTo>
                  <a:lnTo>
                    <a:pt x="1394574" y="545846"/>
                  </a:lnTo>
                  <a:lnTo>
                    <a:pt x="1421917" y="506691"/>
                  </a:lnTo>
                  <a:lnTo>
                    <a:pt x="1450403" y="468363"/>
                  </a:lnTo>
                  <a:lnTo>
                    <a:pt x="1480007" y="430898"/>
                  </a:lnTo>
                  <a:lnTo>
                    <a:pt x="1510703" y="394347"/>
                  </a:lnTo>
                  <a:lnTo>
                    <a:pt x="1542503" y="358736"/>
                  </a:lnTo>
                  <a:lnTo>
                    <a:pt x="1575358" y="324104"/>
                  </a:lnTo>
                  <a:lnTo>
                    <a:pt x="1609255" y="290499"/>
                  </a:lnTo>
                  <a:lnTo>
                    <a:pt x="1644040" y="257848"/>
                  </a:lnTo>
                  <a:lnTo>
                    <a:pt x="1679854" y="226288"/>
                  </a:lnTo>
                  <a:lnTo>
                    <a:pt x="1716633" y="195897"/>
                  </a:lnTo>
                  <a:lnTo>
                    <a:pt x="1754365" y="166700"/>
                  </a:lnTo>
                  <a:close/>
                </a:path>
              </a:pathLst>
            </a:custGeom>
            <a:solidFill>
              <a:srgbClr val="0099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75598" y="4325395"/>
              <a:ext cx="222616" cy="24306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4916" y="2156163"/>
              <a:ext cx="848360" cy="871219"/>
            </a:xfrm>
            <a:custGeom>
              <a:avLst/>
              <a:gdLst/>
              <a:ahLst/>
              <a:cxnLst/>
              <a:rect l="l" t="t" r="r" b="b"/>
              <a:pathLst>
                <a:path w="848360" h="871219">
                  <a:moveTo>
                    <a:pt x="422282" y="668723"/>
                  </a:moveTo>
                  <a:lnTo>
                    <a:pt x="272557" y="668723"/>
                  </a:lnTo>
                  <a:lnTo>
                    <a:pt x="292798" y="625477"/>
                  </a:lnTo>
                  <a:lnTo>
                    <a:pt x="315275" y="581292"/>
                  </a:lnTo>
                  <a:lnTo>
                    <a:pt x="339834" y="536458"/>
                  </a:lnTo>
                  <a:lnTo>
                    <a:pt x="366317" y="491264"/>
                  </a:lnTo>
                  <a:lnTo>
                    <a:pt x="394568" y="445997"/>
                  </a:lnTo>
                  <a:lnTo>
                    <a:pt x="424431" y="400946"/>
                  </a:lnTo>
                  <a:lnTo>
                    <a:pt x="455747" y="356401"/>
                  </a:lnTo>
                  <a:lnTo>
                    <a:pt x="488361" y="312651"/>
                  </a:lnTo>
                  <a:lnTo>
                    <a:pt x="522117" y="269982"/>
                  </a:lnTo>
                  <a:lnTo>
                    <a:pt x="556857" y="228685"/>
                  </a:lnTo>
                  <a:lnTo>
                    <a:pt x="592425" y="189049"/>
                  </a:lnTo>
                  <a:lnTo>
                    <a:pt x="628664" y="151361"/>
                  </a:lnTo>
                  <a:lnTo>
                    <a:pt x="665417" y="115910"/>
                  </a:lnTo>
                  <a:lnTo>
                    <a:pt x="702529" y="82986"/>
                  </a:lnTo>
                  <a:lnTo>
                    <a:pt x="739842" y="52877"/>
                  </a:lnTo>
                  <a:lnTo>
                    <a:pt x="777199" y="25871"/>
                  </a:lnTo>
                  <a:lnTo>
                    <a:pt x="815271" y="0"/>
                  </a:lnTo>
                  <a:lnTo>
                    <a:pt x="847877" y="43656"/>
                  </a:lnTo>
                  <a:lnTo>
                    <a:pt x="828392" y="60781"/>
                  </a:lnTo>
                  <a:lnTo>
                    <a:pt x="806550" y="81151"/>
                  </a:lnTo>
                  <a:lnTo>
                    <a:pt x="756984" y="131398"/>
                  </a:lnTo>
                  <a:lnTo>
                    <a:pt x="729854" y="161161"/>
                  </a:lnTo>
                  <a:lnTo>
                    <a:pt x="701556" y="193941"/>
                  </a:lnTo>
                  <a:lnTo>
                    <a:pt x="672388" y="229680"/>
                  </a:lnTo>
                  <a:lnTo>
                    <a:pt x="642647" y="268322"/>
                  </a:lnTo>
                  <a:lnTo>
                    <a:pt x="612630" y="309808"/>
                  </a:lnTo>
                  <a:lnTo>
                    <a:pt x="582635" y="354083"/>
                  </a:lnTo>
                  <a:lnTo>
                    <a:pt x="552958" y="401089"/>
                  </a:lnTo>
                  <a:lnTo>
                    <a:pt x="523899" y="450768"/>
                  </a:lnTo>
                  <a:lnTo>
                    <a:pt x="495753" y="503064"/>
                  </a:lnTo>
                  <a:lnTo>
                    <a:pt x="468818" y="557919"/>
                  </a:lnTo>
                  <a:lnTo>
                    <a:pt x="443357" y="615367"/>
                  </a:lnTo>
                  <a:lnTo>
                    <a:pt x="422282" y="668723"/>
                  </a:lnTo>
                  <a:close/>
                </a:path>
                <a:path w="848360" h="871219">
                  <a:moveTo>
                    <a:pt x="297812" y="871131"/>
                  </a:moveTo>
                  <a:lnTo>
                    <a:pt x="256866" y="857815"/>
                  </a:lnTo>
                  <a:lnTo>
                    <a:pt x="224752" y="824313"/>
                  </a:lnTo>
                  <a:lnTo>
                    <a:pt x="181406" y="742324"/>
                  </a:lnTo>
                  <a:lnTo>
                    <a:pt x="146359" y="677484"/>
                  </a:lnTo>
                  <a:lnTo>
                    <a:pt x="114549" y="622136"/>
                  </a:lnTo>
                  <a:lnTo>
                    <a:pt x="85915" y="575534"/>
                  </a:lnTo>
                  <a:lnTo>
                    <a:pt x="60392" y="536932"/>
                  </a:lnTo>
                  <a:lnTo>
                    <a:pt x="37916" y="505583"/>
                  </a:lnTo>
                  <a:lnTo>
                    <a:pt x="1852" y="461659"/>
                  </a:lnTo>
                  <a:lnTo>
                    <a:pt x="0" y="458213"/>
                  </a:lnTo>
                  <a:lnTo>
                    <a:pt x="58452" y="433947"/>
                  </a:lnTo>
                  <a:lnTo>
                    <a:pt x="85405" y="454963"/>
                  </a:lnTo>
                  <a:lnTo>
                    <a:pt x="119512" y="485212"/>
                  </a:lnTo>
                  <a:lnTo>
                    <a:pt x="157985" y="523095"/>
                  </a:lnTo>
                  <a:lnTo>
                    <a:pt x="198037" y="567013"/>
                  </a:lnTo>
                  <a:lnTo>
                    <a:pt x="236880" y="615367"/>
                  </a:lnTo>
                  <a:lnTo>
                    <a:pt x="246666" y="630877"/>
                  </a:lnTo>
                  <a:lnTo>
                    <a:pt x="254535" y="642962"/>
                  </a:lnTo>
                  <a:lnTo>
                    <a:pt x="262495" y="654589"/>
                  </a:lnTo>
                  <a:lnTo>
                    <a:pt x="272557" y="668723"/>
                  </a:lnTo>
                  <a:lnTo>
                    <a:pt x="422282" y="668723"/>
                  </a:lnTo>
                  <a:lnTo>
                    <a:pt x="419773" y="675078"/>
                  </a:lnTo>
                  <a:lnTo>
                    <a:pt x="398256" y="737267"/>
                  </a:lnTo>
                  <a:lnTo>
                    <a:pt x="379141" y="801787"/>
                  </a:lnTo>
                  <a:lnTo>
                    <a:pt x="365188" y="828398"/>
                  </a:lnTo>
                  <a:lnTo>
                    <a:pt x="347561" y="850482"/>
                  </a:lnTo>
                  <a:lnTo>
                    <a:pt x="325397" y="865554"/>
                  </a:lnTo>
                  <a:lnTo>
                    <a:pt x="297812" y="871131"/>
                  </a:lnTo>
                  <a:close/>
                </a:path>
              </a:pathLst>
            </a:custGeom>
            <a:solidFill>
              <a:srgbClr val="005C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5589" y="1537618"/>
              <a:ext cx="947419" cy="494030"/>
            </a:xfrm>
            <a:custGeom>
              <a:avLst/>
              <a:gdLst/>
              <a:ahLst/>
              <a:cxnLst/>
              <a:rect l="l" t="t" r="r" b="b"/>
              <a:pathLst>
                <a:path w="947419" h="494030">
                  <a:moveTo>
                    <a:pt x="0" y="0"/>
                  </a:moveTo>
                  <a:lnTo>
                    <a:pt x="947261" y="0"/>
                  </a:lnTo>
                  <a:lnTo>
                    <a:pt x="947261" y="493722"/>
                  </a:lnTo>
                  <a:lnTo>
                    <a:pt x="0" y="493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790107" y="1578098"/>
            <a:ext cx="90868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985">
              <a:lnSpc>
                <a:spcPct val="112500"/>
              </a:lnSpc>
              <a:spcBef>
                <a:spcPts val="100"/>
              </a:spcBef>
            </a:pPr>
            <a:r>
              <a:rPr sz="1000" spc="-40" dirty="0">
                <a:solidFill>
                  <a:srgbClr val="FFFFFF"/>
                </a:solidFill>
                <a:latin typeface="Trebuchet MS"/>
                <a:cs typeface="Trebuchet MS"/>
              </a:rPr>
              <a:t>Enter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goals </a:t>
            </a:r>
            <a:r>
              <a:rPr sz="1000" spc="-30" dirty="0">
                <a:solidFill>
                  <a:srgbClr val="FFFFFF"/>
                </a:solidFill>
                <a:latin typeface="Trebuchet MS"/>
                <a:cs typeface="Trebuchet MS"/>
              </a:rPr>
              <a:t>(Define</a:t>
            </a:r>
            <a:r>
              <a:rPr sz="1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35" dirty="0">
                <a:solidFill>
                  <a:srgbClr val="FFFFFF"/>
                </a:solidFill>
                <a:latin typeface="Trebuchet MS"/>
                <a:cs typeface="Trebuchet MS"/>
              </a:rPr>
              <a:t>Criteria)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255" y="541705"/>
            <a:ext cx="9505950" cy="4187190"/>
            <a:chOff x="277255" y="541705"/>
            <a:chExt cx="9505950" cy="41871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55" y="623470"/>
              <a:ext cx="9505948" cy="41052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38831" y="541705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40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40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40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40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40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063" rIns="0" bIns="0" rtlCol="0">
            <a:spAutoFit/>
          </a:bodyPr>
          <a:lstStyle/>
          <a:p>
            <a:pPr marL="423545">
              <a:lnSpc>
                <a:spcPts val="3479"/>
              </a:lnSpc>
              <a:spcBef>
                <a:spcPts val="120"/>
              </a:spcBef>
            </a:pPr>
            <a:r>
              <a:rPr sz="3400" spc="-265" dirty="0"/>
              <a:t>EMPLOYEE:</a:t>
            </a:r>
            <a:r>
              <a:rPr sz="3400" spc="-229" dirty="0"/>
              <a:t> </a:t>
            </a:r>
            <a:r>
              <a:rPr sz="3400" spc="-210" dirty="0"/>
              <a:t>NAVIGATING</a:t>
            </a:r>
            <a:r>
              <a:rPr sz="3400" spc="-225" dirty="0"/>
              <a:t> </a:t>
            </a:r>
            <a:r>
              <a:rPr sz="3400" spc="-190" dirty="0"/>
              <a:t>TO</a:t>
            </a:r>
            <a:r>
              <a:rPr sz="3400" spc="-225" dirty="0"/>
              <a:t> </a:t>
            </a:r>
            <a:r>
              <a:rPr sz="3400" spc="-365" dirty="0"/>
              <a:t>SELF</a:t>
            </a:r>
            <a:r>
              <a:rPr sz="3400" spc="-225" dirty="0"/>
              <a:t> </a:t>
            </a:r>
            <a:r>
              <a:rPr sz="3400" spc="-170" dirty="0"/>
              <a:t>EVALUATION</a:t>
            </a:r>
            <a:endParaRPr sz="3400"/>
          </a:p>
          <a:p>
            <a:pPr marR="1581150" algn="ctr">
              <a:lnSpc>
                <a:spcPts val="3479"/>
              </a:lnSpc>
            </a:pPr>
            <a:r>
              <a:rPr sz="3400" spc="-900" dirty="0"/>
              <a:t>1</a:t>
            </a:r>
            <a:endParaRPr sz="3400"/>
          </a:p>
        </p:txBody>
      </p:sp>
      <p:sp>
        <p:nvSpPr>
          <p:cNvPr id="6" name="object 6"/>
          <p:cNvSpPr/>
          <p:nvPr/>
        </p:nvSpPr>
        <p:spPr>
          <a:xfrm>
            <a:off x="6963497" y="3229892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39">
                <a:moveTo>
                  <a:pt x="752699" y="621804"/>
                </a:moveTo>
                <a:lnTo>
                  <a:pt x="770115" y="628533"/>
                </a:lnTo>
                <a:lnTo>
                  <a:pt x="783717" y="642090"/>
                </a:lnTo>
                <a:lnTo>
                  <a:pt x="792622" y="662220"/>
                </a:lnTo>
                <a:lnTo>
                  <a:pt x="794693" y="669115"/>
                </a:lnTo>
                <a:lnTo>
                  <a:pt x="796892" y="675953"/>
                </a:lnTo>
                <a:lnTo>
                  <a:pt x="799006" y="682790"/>
                </a:lnTo>
                <a:lnTo>
                  <a:pt x="800820" y="689685"/>
                </a:lnTo>
                <a:lnTo>
                  <a:pt x="806430" y="735990"/>
                </a:lnTo>
                <a:lnTo>
                  <a:pt x="796626" y="764228"/>
                </a:lnTo>
                <a:lnTo>
                  <a:pt x="769373" y="776704"/>
                </a:lnTo>
                <a:lnTo>
                  <a:pt x="722635" y="775723"/>
                </a:lnTo>
                <a:lnTo>
                  <a:pt x="673553" y="769311"/>
                </a:lnTo>
                <a:lnTo>
                  <a:pt x="624680" y="762002"/>
                </a:lnTo>
                <a:lnTo>
                  <a:pt x="576010" y="753823"/>
                </a:lnTo>
                <a:lnTo>
                  <a:pt x="527535" y="744803"/>
                </a:lnTo>
                <a:lnTo>
                  <a:pt x="479249" y="734971"/>
                </a:lnTo>
                <a:lnTo>
                  <a:pt x="431146" y="724355"/>
                </a:lnTo>
                <a:lnTo>
                  <a:pt x="383219" y="712985"/>
                </a:lnTo>
                <a:lnTo>
                  <a:pt x="335460" y="700888"/>
                </a:lnTo>
                <a:lnTo>
                  <a:pt x="287865" y="688093"/>
                </a:lnTo>
                <a:lnTo>
                  <a:pt x="240425" y="674628"/>
                </a:lnTo>
                <a:lnTo>
                  <a:pt x="193134" y="660523"/>
                </a:lnTo>
                <a:lnTo>
                  <a:pt x="145986" y="645806"/>
                </a:lnTo>
                <a:lnTo>
                  <a:pt x="98974" y="630506"/>
                </a:lnTo>
                <a:lnTo>
                  <a:pt x="82601" y="624107"/>
                </a:lnTo>
                <a:lnTo>
                  <a:pt x="711775" y="624107"/>
                </a:lnTo>
                <a:lnTo>
                  <a:pt x="732351" y="622160"/>
                </a:lnTo>
                <a:lnTo>
                  <a:pt x="752699" y="621804"/>
                </a:lnTo>
                <a:close/>
              </a:path>
              <a:path w="1709420" h="777239">
                <a:moveTo>
                  <a:pt x="12466" y="500429"/>
                </a:moveTo>
                <a:lnTo>
                  <a:pt x="1160267" y="500429"/>
                </a:lnTo>
                <a:lnTo>
                  <a:pt x="1110642" y="501513"/>
                </a:lnTo>
                <a:lnTo>
                  <a:pt x="1061204" y="504383"/>
                </a:lnTo>
                <a:lnTo>
                  <a:pt x="1011915" y="508647"/>
                </a:lnTo>
                <a:lnTo>
                  <a:pt x="962736" y="513910"/>
                </a:lnTo>
                <a:lnTo>
                  <a:pt x="815477" y="531769"/>
                </a:lnTo>
                <a:lnTo>
                  <a:pt x="766355" y="537100"/>
                </a:lnTo>
                <a:lnTo>
                  <a:pt x="717152" y="541464"/>
                </a:lnTo>
                <a:lnTo>
                  <a:pt x="614907" y="547709"/>
                </a:lnTo>
                <a:lnTo>
                  <a:pt x="456198" y="562070"/>
                </a:lnTo>
                <a:lnTo>
                  <a:pt x="454831" y="565864"/>
                </a:lnTo>
                <a:lnTo>
                  <a:pt x="455135" y="569506"/>
                </a:lnTo>
                <a:lnTo>
                  <a:pt x="457108" y="572996"/>
                </a:lnTo>
                <a:lnTo>
                  <a:pt x="604204" y="605495"/>
                </a:lnTo>
                <a:lnTo>
                  <a:pt x="672616" y="619578"/>
                </a:lnTo>
                <a:lnTo>
                  <a:pt x="691968" y="622824"/>
                </a:lnTo>
                <a:lnTo>
                  <a:pt x="711775" y="624107"/>
                </a:lnTo>
                <a:lnTo>
                  <a:pt x="82601" y="624107"/>
                </a:lnTo>
                <a:lnTo>
                  <a:pt x="65155" y="617288"/>
                </a:lnTo>
                <a:lnTo>
                  <a:pt x="38380" y="598963"/>
                </a:lnTo>
                <a:lnTo>
                  <a:pt x="22053" y="571675"/>
                </a:lnTo>
                <a:lnTo>
                  <a:pt x="430996" y="571630"/>
                </a:lnTo>
                <a:lnTo>
                  <a:pt x="431907" y="570871"/>
                </a:lnTo>
                <a:lnTo>
                  <a:pt x="432818" y="570720"/>
                </a:lnTo>
                <a:lnTo>
                  <a:pt x="433729" y="570264"/>
                </a:lnTo>
                <a:lnTo>
                  <a:pt x="433425" y="570113"/>
                </a:lnTo>
                <a:lnTo>
                  <a:pt x="433273" y="569961"/>
                </a:lnTo>
                <a:lnTo>
                  <a:pt x="21947" y="569961"/>
                </a:lnTo>
                <a:lnTo>
                  <a:pt x="19574" y="531570"/>
                </a:lnTo>
                <a:lnTo>
                  <a:pt x="18293" y="517567"/>
                </a:lnTo>
                <a:lnTo>
                  <a:pt x="13198" y="502284"/>
                </a:lnTo>
                <a:lnTo>
                  <a:pt x="12466" y="500429"/>
                </a:lnTo>
                <a:close/>
              </a:path>
              <a:path w="1709420" h="777239">
                <a:moveTo>
                  <a:pt x="21947" y="569961"/>
                </a:moveTo>
                <a:lnTo>
                  <a:pt x="433121" y="569961"/>
                </a:lnTo>
                <a:lnTo>
                  <a:pt x="431603" y="570871"/>
                </a:lnTo>
                <a:lnTo>
                  <a:pt x="430996" y="571630"/>
                </a:lnTo>
                <a:lnTo>
                  <a:pt x="22050" y="571630"/>
                </a:lnTo>
                <a:lnTo>
                  <a:pt x="21947" y="569961"/>
                </a:lnTo>
                <a:close/>
              </a:path>
              <a:path w="1709420" h="777239">
                <a:moveTo>
                  <a:pt x="1588160" y="320571"/>
                </a:moveTo>
                <a:lnTo>
                  <a:pt x="1631919" y="340546"/>
                </a:lnTo>
                <a:lnTo>
                  <a:pt x="1667565" y="374434"/>
                </a:lnTo>
                <a:lnTo>
                  <a:pt x="1698813" y="415336"/>
                </a:lnTo>
                <a:lnTo>
                  <a:pt x="1709117" y="445210"/>
                </a:lnTo>
                <a:lnTo>
                  <a:pt x="1698919" y="453468"/>
                </a:lnTo>
                <a:lnTo>
                  <a:pt x="1678318" y="459493"/>
                </a:lnTo>
                <a:lnTo>
                  <a:pt x="1627262" y="467175"/>
                </a:lnTo>
                <a:lnTo>
                  <a:pt x="1575823" y="470760"/>
                </a:lnTo>
                <a:lnTo>
                  <a:pt x="1524241" y="473491"/>
                </a:lnTo>
                <a:lnTo>
                  <a:pt x="1472758" y="478612"/>
                </a:lnTo>
                <a:lnTo>
                  <a:pt x="1420405" y="486152"/>
                </a:lnTo>
                <a:lnTo>
                  <a:pt x="1367826" y="493189"/>
                </a:lnTo>
                <a:lnTo>
                  <a:pt x="1315159" y="498748"/>
                </a:lnTo>
                <a:lnTo>
                  <a:pt x="1262543" y="501852"/>
                </a:lnTo>
                <a:lnTo>
                  <a:pt x="1210117" y="501525"/>
                </a:lnTo>
                <a:lnTo>
                  <a:pt x="1160267" y="500429"/>
                </a:lnTo>
                <a:lnTo>
                  <a:pt x="12466" y="500429"/>
                </a:lnTo>
                <a:lnTo>
                  <a:pt x="6834" y="486152"/>
                </a:lnTo>
                <a:lnTo>
                  <a:pt x="1812" y="469811"/>
                </a:lnTo>
                <a:lnTo>
                  <a:pt x="0" y="445620"/>
                </a:lnTo>
                <a:lnTo>
                  <a:pt x="5873" y="427191"/>
                </a:lnTo>
                <a:lnTo>
                  <a:pt x="18293" y="412773"/>
                </a:lnTo>
                <a:lnTo>
                  <a:pt x="36122" y="400617"/>
                </a:lnTo>
                <a:lnTo>
                  <a:pt x="37164" y="400010"/>
                </a:lnTo>
                <a:lnTo>
                  <a:pt x="433577" y="400010"/>
                </a:lnTo>
                <a:lnTo>
                  <a:pt x="593288" y="387112"/>
                </a:lnTo>
                <a:lnTo>
                  <a:pt x="1325849" y="338515"/>
                </a:lnTo>
                <a:lnTo>
                  <a:pt x="1433133" y="329716"/>
                </a:lnTo>
                <a:lnTo>
                  <a:pt x="1486726" y="324594"/>
                </a:lnTo>
                <a:lnTo>
                  <a:pt x="1498287" y="323840"/>
                </a:lnTo>
                <a:lnTo>
                  <a:pt x="1509878" y="323570"/>
                </a:lnTo>
                <a:lnTo>
                  <a:pt x="1521354" y="323015"/>
                </a:lnTo>
                <a:lnTo>
                  <a:pt x="1532574" y="321408"/>
                </a:lnTo>
                <a:lnTo>
                  <a:pt x="1588160" y="320571"/>
                </a:lnTo>
                <a:close/>
              </a:path>
              <a:path w="1709420" h="777239">
                <a:moveTo>
                  <a:pt x="641205" y="0"/>
                </a:moveTo>
                <a:lnTo>
                  <a:pt x="675527" y="47602"/>
                </a:lnTo>
                <a:lnTo>
                  <a:pt x="691105" y="90534"/>
                </a:lnTo>
                <a:lnTo>
                  <a:pt x="695030" y="136351"/>
                </a:lnTo>
                <a:lnTo>
                  <a:pt x="682042" y="182269"/>
                </a:lnTo>
                <a:lnTo>
                  <a:pt x="646879" y="225507"/>
                </a:lnTo>
                <a:lnTo>
                  <a:pt x="568561" y="292766"/>
                </a:lnTo>
                <a:lnTo>
                  <a:pt x="528455" y="325201"/>
                </a:lnTo>
                <a:lnTo>
                  <a:pt x="486713" y="355701"/>
                </a:lnTo>
                <a:lnTo>
                  <a:pt x="473521" y="363926"/>
                </a:lnTo>
                <a:lnTo>
                  <a:pt x="459746" y="372678"/>
                </a:lnTo>
                <a:lnTo>
                  <a:pt x="446171" y="384018"/>
                </a:lnTo>
                <a:lnTo>
                  <a:pt x="433577" y="400010"/>
                </a:lnTo>
                <a:lnTo>
                  <a:pt x="37164" y="400010"/>
                </a:lnTo>
                <a:lnTo>
                  <a:pt x="110183" y="357086"/>
                </a:lnTo>
                <a:lnTo>
                  <a:pt x="260900" y="266297"/>
                </a:lnTo>
                <a:lnTo>
                  <a:pt x="344332" y="214614"/>
                </a:lnTo>
                <a:lnTo>
                  <a:pt x="385716" y="188257"/>
                </a:lnTo>
                <a:lnTo>
                  <a:pt x="426814" y="161458"/>
                </a:lnTo>
                <a:lnTo>
                  <a:pt x="467581" y="134142"/>
                </a:lnTo>
                <a:lnTo>
                  <a:pt x="507967" y="106238"/>
                </a:lnTo>
                <a:lnTo>
                  <a:pt x="539924" y="84562"/>
                </a:lnTo>
                <a:lnTo>
                  <a:pt x="571540" y="62346"/>
                </a:lnTo>
                <a:lnTo>
                  <a:pt x="601049" y="37570"/>
                </a:lnTo>
                <a:lnTo>
                  <a:pt x="626687" y="8213"/>
                </a:lnTo>
                <a:lnTo>
                  <a:pt x="634152" y="1055"/>
                </a:lnTo>
                <a:lnTo>
                  <a:pt x="641205" y="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110720" y="3379809"/>
            <a:ext cx="218440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-430" dirty="0">
                <a:latin typeface="Arial"/>
                <a:cs typeface="Arial"/>
              </a:rPr>
              <a:t>2</a:t>
            </a:r>
            <a:endParaRPr sz="3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269" y="4925988"/>
            <a:ext cx="9041765" cy="2457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5430" algn="ctr">
              <a:lnSpc>
                <a:spcPct val="100000"/>
              </a:lnSpc>
              <a:spcBef>
                <a:spcPts val="135"/>
              </a:spcBef>
            </a:pPr>
            <a:r>
              <a:rPr sz="1700" spc="-35" dirty="0">
                <a:latin typeface="Gill Sans MT"/>
                <a:cs typeface="Gill Sans MT"/>
              </a:rPr>
              <a:t>Log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into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OneUSG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Connect.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>
              <a:latin typeface="Gill Sans MT"/>
              <a:cs typeface="Gill Sans MT"/>
            </a:endParaRPr>
          </a:p>
          <a:p>
            <a:pPr marL="216535" indent="-168275">
              <a:lnSpc>
                <a:spcPct val="100000"/>
              </a:lnSpc>
              <a:buAutoNum type="arabicPeriod"/>
              <a:tabLst>
                <a:tab pos="216535" algn="l"/>
              </a:tabLst>
            </a:pP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Employee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Self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Service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(if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6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are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completing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own</a:t>
            </a:r>
            <a:r>
              <a:rPr sz="1700" spc="-7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evaluation).</a:t>
            </a:r>
            <a:endParaRPr sz="1700">
              <a:latin typeface="Gill Sans MT"/>
              <a:cs typeface="Gill Sans MT"/>
            </a:endParaRPr>
          </a:p>
          <a:p>
            <a:pPr marL="216535" indent="-203835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216535" algn="l"/>
              </a:tabLst>
            </a:pPr>
            <a:r>
              <a:rPr sz="1700" dirty="0">
                <a:latin typeface="Gill Sans MT"/>
                <a:cs typeface="Gill Sans MT"/>
              </a:rPr>
              <a:t>Select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Performance.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>
              <a:latin typeface="Gill Sans MT"/>
              <a:cs typeface="Gill Sans MT"/>
            </a:endParaRPr>
          </a:p>
          <a:p>
            <a:pPr marL="265430" algn="ctr">
              <a:lnSpc>
                <a:spcPct val="100000"/>
              </a:lnSpc>
            </a:pPr>
            <a:r>
              <a:rPr sz="1700" spc="-70" dirty="0">
                <a:latin typeface="Gill Sans MT"/>
                <a:cs typeface="Gill Sans MT"/>
              </a:rPr>
              <a:t>DISREGARD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ANY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95" dirty="0">
                <a:latin typeface="Gill Sans MT"/>
                <a:cs typeface="Gill Sans MT"/>
              </a:rPr>
              <a:t>DUE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DATES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LISTED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65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THIS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TILE!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814"/>
              </a:spcBef>
            </a:pPr>
            <a:endParaRPr sz="1600">
              <a:latin typeface="Gill Sans MT"/>
              <a:cs typeface="Gill Sans MT"/>
            </a:endParaRPr>
          </a:p>
          <a:p>
            <a:pPr marL="249554" algn="ctr">
              <a:lnSpc>
                <a:spcPct val="100000"/>
              </a:lnSpc>
            </a:pPr>
            <a:r>
              <a:rPr sz="2100" spc="-150" dirty="0">
                <a:latin typeface="Arial"/>
                <a:cs typeface="Arial"/>
              </a:rPr>
              <a:t>NOTE: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145" dirty="0">
                <a:latin typeface="Arial"/>
                <a:cs typeface="Arial"/>
              </a:rPr>
              <a:t>Employees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cannot</a:t>
            </a:r>
            <a:r>
              <a:rPr sz="2100" spc="-120" dirty="0">
                <a:latin typeface="Arial"/>
                <a:cs typeface="Arial"/>
              </a:rPr>
              <a:t> do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self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evaluation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until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the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160" dirty="0">
                <a:latin typeface="Arial"/>
                <a:cs typeface="Arial"/>
              </a:rPr>
              <a:t>manager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spc="-85" dirty="0">
                <a:latin typeface="Arial"/>
                <a:cs typeface="Arial"/>
              </a:rPr>
              <a:t>defines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criteria.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098" y="840917"/>
            <a:ext cx="9553574" cy="4314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924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20"/>
              </a:spcBef>
            </a:pPr>
            <a:r>
              <a:rPr sz="3400" spc="-265" dirty="0"/>
              <a:t>EMPLOYEE:</a:t>
            </a:r>
            <a:r>
              <a:rPr sz="3400" spc="-229" dirty="0"/>
              <a:t> </a:t>
            </a:r>
            <a:r>
              <a:rPr sz="3400" spc="-210" dirty="0"/>
              <a:t>NAVIGATING</a:t>
            </a:r>
            <a:r>
              <a:rPr sz="3400" spc="-225" dirty="0"/>
              <a:t> </a:t>
            </a:r>
            <a:r>
              <a:rPr sz="3400" spc="-190" dirty="0"/>
              <a:t>TO</a:t>
            </a:r>
            <a:r>
              <a:rPr sz="3400" spc="-225" dirty="0"/>
              <a:t> </a:t>
            </a:r>
            <a:r>
              <a:rPr sz="3400" spc="-365" dirty="0"/>
              <a:t>SELF</a:t>
            </a:r>
            <a:r>
              <a:rPr sz="3400" spc="-225" dirty="0"/>
              <a:t> </a:t>
            </a:r>
            <a:r>
              <a:rPr sz="3400" spc="-170" dirty="0"/>
              <a:t>EVALUATION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28972" y="5084494"/>
            <a:ext cx="9600565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6600"/>
              </a:lnSpc>
            </a:pP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screen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shows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documents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available.</a:t>
            </a:r>
            <a:r>
              <a:rPr sz="1700" spc="320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There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be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anything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here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until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manager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defines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criteria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your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evaluation.</a:t>
            </a:r>
            <a:r>
              <a:rPr sz="1700" spc="28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Once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they've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completed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it,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should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only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one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document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choose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60" dirty="0">
                <a:latin typeface="Gill Sans MT"/>
                <a:cs typeface="Gill Sans MT"/>
              </a:rPr>
              <a:t>from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in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list.</a:t>
            </a:r>
            <a:r>
              <a:rPr sz="1700" spc="20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document.</a:t>
            </a:r>
            <a:endParaRPr sz="17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624" y="6741844"/>
            <a:ext cx="887730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70" dirty="0">
                <a:latin typeface="Gill Sans MT"/>
                <a:cs typeface="Gill Sans MT"/>
              </a:rPr>
              <a:t>DISREGARD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20" dirty="0">
                <a:latin typeface="Gill Sans MT"/>
                <a:cs typeface="Gill Sans MT"/>
              </a:rPr>
              <a:t>NEXT</a:t>
            </a:r>
            <a:r>
              <a:rPr sz="1700" spc="-95" dirty="0">
                <a:latin typeface="Gill Sans MT"/>
                <a:cs typeface="Gill Sans MT"/>
              </a:rPr>
              <a:t> DUE </a:t>
            </a:r>
            <a:r>
              <a:rPr sz="1700" spc="-45" dirty="0">
                <a:latin typeface="Gill Sans MT"/>
                <a:cs typeface="Gill Sans MT"/>
              </a:rPr>
              <a:t>DATE!</a:t>
            </a:r>
            <a:r>
              <a:rPr sz="1700" spc="23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This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is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generated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date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does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align</a:t>
            </a:r>
            <a:r>
              <a:rPr sz="1700" spc="-10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with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90" dirty="0">
                <a:latin typeface="Gill Sans MT"/>
                <a:cs typeface="Gill Sans MT"/>
              </a:rPr>
              <a:t>our</a:t>
            </a:r>
            <a:r>
              <a:rPr sz="1700" spc="-9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process.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3449"/>
            <a:ext cx="9778365" cy="4238625"/>
            <a:chOff x="0" y="693449"/>
            <a:chExt cx="9778365" cy="423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664" y="693449"/>
              <a:ext cx="9496424" cy="4238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314637"/>
              <a:ext cx="1636395" cy="777240"/>
            </a:xfrm>
            <a:custGeom>
              <a:avLst/>
              <a:gdLst/>
              <a:ahLst/>
              <a:cxnLst/>
              <a:rect l="l" t="t" r="r" b="b"/>
              <a:pathLst>
                <a:path w="1636395" h="777239">
                  <a:moveTo>
                    <a:pt x="883601" y="154899"/>
                  </a:moveTo>
                  <a:lnTo>
                    <a:pt x="866185" y="148171"/>
                  </a:lnTo>
                  <a:lnTo>
                    <a:pt x="852583" y="134613"/>
                  </a:lnTo>
                  <a:lnTo>
                    <a:pt x="843678" y="114484"/>
                  </a:lnTo>
                  <a:lnTo>
                    <a:pt x="841607" y="107589"/>
                  </a:lnTo>
                  <a:lnTo>
                    <a:pt x="839408" y="100751"/>
                  </a:lnTo>
                  <a:lnTo>
                    <a:pt x="837295" y="93913"/>
                  </a:lnTo>
                  <a:lnTo>
                    <a:pt x="835480" y="87019"/>
                  </a:lnTo>
                  <a:lnTo>
                    <a:pt x="829870" y="40714"/>
                  </a:lnTo>
                  <a:lnTo>
                    <a:pt x="839674" y="12476"/>
                  </a:lnTo>
                  <a:lnTo>
                    <a:pt x="866927" y="0"/>
                  </a:lnTo>
                  <a:lnTo>
                    <a:pt x="913665" y="981"/>
                  </a:lnTo>
                  <a:lnTo>
                    <a:pt x="962747" y="7393"/>
                  </a:lnTo>
                  <a:lnTo>
                    <a:pt x="1011620" y="14702"/>
                  </a:lnTo>
                  <a:lnTo>
                    <a:pt x="1060290" y="22881"/>
                  </a:lnTo>
                  <a:lnTo>
                    <a:pt x="1108765" y="31901"/>
                  </a:lnTo>
                  <a:lnTo>
                    <a:pt x="1157051" y="41733"/>
                  </a:lnTo>
                  <a:lnTo>
                    <a:pt x="1205154" y="52348"/>
                  </a:lnTo>
                  <a:lnTo>
                    <a:pt x="1253081" y="63719"/>
                  </a:lnTo>
                  <a:lnTo>
                    <a:pt x="1300840" y="75816"/>
                  </a:lnTo>
                  <a:lnTo>
                    <a:pt x="1348436" y="88611"/>
                  </a:lnTo>
                  <a:lnTo>
                    <a:pt x="1395875" y="102076"/>
                  </a:lnTo>
                  <a:lnTo>
                    <a:pt x="1443166" y="116180"/>
                  </a:lnTo>
                  <a:lnTo>
                    <a:pt x="1490314" y="130898"/>
                  </a:lnTo>
                  <a:lnTo>
                    <a:pt x="1537326" y="146198"/>
                  </a:lnTo>
                  <a:lnTo>
                    <a:pt x="1553699" y="152597"/>
                  </a:lnTo>
                  <a:lnTo>
                    <a:pt x="924525" y="152597"/>
                  </a:lnTo>
                  <a:lnTo>
                    <a:pt x="903949" y="154544"/>
                  </a:lnTo>
                  <a:lnTo>
                    <a:pt x="883601" y="154899"/>
                  </a:lnTo>
                  <a:close/>
                </a:path>
                <a:path w="1636395" h="777239">
                  <a:moveTo>
                    <a:pt x="1623834" y="276275"/>
                  </a:moveTo>
                  <a:lnTo>
                    <a:pt x="476033" y="276275"/>
                  </a:lnTo>
                  <a:lnTo>
                    <a:pt x="525658" y="275191"/>
                  </a:lnTo>
                  <a:lnTo>
                    <a:pt x="575096" y="272321"/>
                  </a:lnTo>
                  <a:lnTo>
                    <a:pt x="624385" y="268057"/>
                  </a:lnTo>
                  <a:lnTo>
                    <a:pt x="673564" y="262794"/>
                  </a:lnTo>
                  <a:lnTo>
                    <a:pt x="820823" y="244935"/>
                  </a:lnTo>
                  <a:lnTo>
                    <a:pt x="869945" y="239604"/>
                  </a:lnTo>
                  <a:lnTo>
                    <a:pt x="919148" y="235240"/>
                  </a:lnTo>
                  <a:lnTo>
                    <a:pt x="1021393" y="228995"/>
                  </a:lnTo>
                  <a:lnTo>
                    <a:pt x="1180103" y="214634"/>
                  </a:lnTo>
                  <a:lnTo>
                    <a:pt x="1181469" y="210840"/>
                  </a:lnTo>
                  <a:lnTo>
                    <a:pt x="1181165" y="207198"/>
                  </a:lnTo>
                  <a:lnTo>
                    <a:pt x="1179192" y="203708"/>
                  </a:lnTo>
                  <a:lnTo>
                    <a:pt x="1032096" y="171209"/>
                  </a:lnTo>
                  <a:lnTo>
                    <a:pt x="963684" y="157126"/>
                  </a:lnTo>
                  <a:lnTo>
                    <a:pt x="944332" y="153880"/>
                  </a:lnTo>
                  <a:lnTo>
                    <a:pt x="924525" y="152597"/>
                  </a:lnTo>
                  <a:lnTo>
                    <a:pt x="1553699" y="152597"/>
                  </a:lnTo>
                  <a:lnTo>
                    <a:pt x="1571145" y="159416"/>
                  </a:lnTo>
                  <a:lnTo>
                    <a:pt x="1597920" y="177741"/>
                  </a:lnTo>
                  <a:lnTo>
                    <a:pt x="1614247" y="205029"/>
                  </a:lnTo>
                  <a:lnTo>
                    <a:pt x="1205304" y="205074"/>
                  </a:lnTo>
                  <a:lnTo>
                    <a:pt x="1204393" y="205833"/>
                  </a:lnTo>
                  <a:lnTo>
                    <a:pt x="1203482" y="205984"/>
                  </a:lnTo>
                  <a:lnTo>
                    <a:pt x="1202571" y="206440"/>
                  </a:lnTo>
                  <a:lnTo>
                    <a:pt x="1202875" y="206591"/>
                  </a:lnTo>
                  <a:lnTo>
                    <a:pt x="1203027" y="206743"/>
                  </a:lnTo>
                  <a:lnTo>
                    <a:pt x="1614353" y="206743"/>
                  </a:lnTo>
                  <a:lnTo>
                    <a:pt x="1616726" y="245134"/>
                  </a:lnTo>
                  <a:lnTo>
                    <a:pt x="1618007" y="259137"/>
                  </a:lnTo>
                  <a:lnTo>
                    <a:pt x="1623102" y="274420"/>
                  </a:lnTo>
                  <a:lnTo>
                    <a:pt x="1623834" y="276275"/>
                  </a:lnTo>
                  <a:close/>
                </a:path>
                <a:path w="1636395" h="777239">
                  <a:moveTo>
                    <a:pt x="1614353" y="206743"/>
                  </a:moveTo>
                  <a:lnTo>
                    <a:pt x="1203179" y="206743"/>
                  </a:lnTo>
                  <a:lnTo>
                    <a:pt x="1204697" y="205833"/>
                  </a:lnTo>
                  <a:lnTo>
                    <a:pt x="1205304" y="205074"/>
                  </a:lnTo>
                  <a:lnTo>
                    <a:pt x="1614250" y="205074"/>
                  </a:lnTo>
                  <a:lnTo>
                    <a:pt x="1614353" y="206743"/>
                  </a:lnTo>
                  <a:close/>
                </a:path>
                <a:path w="1636395" h="777239">
                  <a:moveTo>
                    <a:pt x="48140" y="456133"/>
                  </a:moveTo>
                  <a:lnTo>
                    <a:pt x="4381" y="436158"/>
                  </a:lnTo>
                  <a:lnTo>
                    <a:pt x="0" y="431992"/>
                  </a:lnTo>
                  <a:lnTo>
                    <a:pt x="0" y="310889"/>
                  </a:lnTo>
                  <a:lnTo>
                    <a:pt x="9038" y="309529"/>
                  </a:lnTo>
                  <a:lnTo>
                    <a:pt x="60478" y="305944"/>
                  </a:lnTo>
                  <a:lnTo>
                    <a:pt x="112059" y="303213"/>
                  </a:lnTo>
                  <a:lnTo>
                    <a:pt x="163542" y="298092"/>
                  </a:lnTo>
                  <a:lnTo>
                    <a:pt x="215895" y="290552"/>
                  </a:lnTo>
                  <a:lnTo>
                    <a:pt x="268475" y="283515"/>
                  </a:lnTo>
                  <a:lnTo>
                    <a:pt x="321141" y="277956"/>
                  </a:lnTo>
                  <a:lnTo>
                    <a:pt x="373757" y="274852"/>
                  </a:lnTo>
                  <a:lnTo>
                    <a:pt x="426184" y="275179"/>
                  </a:lnTo>
                  <a:lnTo>
                    <a:pt x="476033" y="276275"/>
                  </a:lnTo>
                  <a:lnTo>
                    <a:pt x="1623834" y="276275"/>
                  </a:lnTo>
                  <a:lnTo>
                    <a:pt x="1629466" y="290552"/>
                  </a:lnTo>
                  <a:lnTo>
                    <a:pt x="1634488" y="306893"/>
                  </a:lnTo>
                  <a:lnTo>
                    <a:pt x="1636301" y="331084"/>
                  </a:lnTo>
                  <a:lnTo>
                    <a:pt x="1630427" y="349513"/>
                  </a:lnTo>
                  <a:lnTo>
                    <a:pt x="1618007" y="363931"/>
                  </a:lnTo>
                  <a:lnTo>
                    <a:pt x="1600178" y="376087"/>
                  </a:lnTo>
                  <a:lnTo>
                    <a:pt x="1599136" y="376694"/>
                  </a:lnTo>
                  <a:lnTo>
                    <a:pt x="1202723" y="376694"/>
                  </a:lnTo>
                  <a:lnTo>
                    <a:pt x="1043013" y="389592"/>
                  </a:lnTo>
                  <a:lnTo>
                    <a:pt x="310451" y="438189"/>
                  </a:lnTo>
                  <a:lnTo>
                    <a:pt x="203167" y="446988"/>
                  </a:lnTo>
                  <a:lnTo>
                    <a:pt x="149575" y="452110"/>
                  </a:lnTo>
                  <a:lnTo>
                    <a:pt x="138013" y="452864"/>
                  </a:lnTo>
                  <a:lnTo>
                    <a:pt x="126423" y="453134"/>
                  </a:lnTo>
                  <a:lnTo>
                    <a:pt x="114946" y="453689"/>
                  </a:lnTo>
                  <a:lnTo>
                    <a:pt x="103726" y="455296"/>
                  </a:lnTo>
                  <a:lnTo>
                    <a:pt x="48140" y="456133"/>
                  </a:lnTo>
                  <a:close/>
                </a:path>
                <a:path w="1636395" h="777239">
                  <a:moveTo>
                    <a:pt x="995096" y="776704"/>
                  </a:moveTo>
                  <a:lnTo>
                    <a:pt x="960773" y="729102"/>
                  </a:lnTo>
                  <a:lnTo>
                    <a:pt x="945196" y="686170"/>
                  </a:lnTo>
                  <a:lnTo>
                    <a:pt x="941270" y="640353"/>
                  </a:lnTo>
                  <a:lnTo>
                    <a:pt x="954258" y="594435"/>
                  </a:lnTo>
                  <a:lnTo>
                    <a:pt x="989421" y="551197"/>
                  </a:lnTo>
                  <a:lnTo>
                    <a:pt x="1067740" y="483937"/>
                  </a:lnTo>
                  <a:lnTo>
                    <a:pt x="1107845" y="451503"/>
                  </a:lnTo>
                  <a:lnTo>
                    <a:pt x="1149587" y="421002"/>
                  </a:lnTo>
                  <a:lnTo>
                    <a:pt x="1162779" y="412778"/>
                  </a:lnTo>
                  <a:lnTo>
                    <a:pt x="1176554" y="404026"/>
                  </a:lnTo>
                  <a:lnTo>
                    <a:pt x="1190130" y="392686"/>
                  </a:lnTo>
                  <a:lnTo>
                    <a:pt x="1202723" y="376694"/>
                  </a:lnTo>
                  <a:lnTo>
                    <a:pt x="1599136" y="376694"/>
                  </a:lnTo>
                  <a:lnTo>
                    <a:pt x="1526118" y="419618"/>
                  </a:lnTo>
                  <a:lnTo>
                    <a:pt x="1375400" y="510407"/>
                  </a:lnTo>
                  <a:lnTo>
                    <a:pt x="1291968" y="562090"/>
                  </a:lnTo>
                  <a:lnTo>
                    <a:pt x="1250584" y="588447"/>
                  </a:lnTo>
                  <a:lnTo>
                    <a:pt x="1209486" y="615246"/>
                  </a:lnTo>
                  <a:lnTo>
                    <a:pt x="1168720" y="642561"/>
                  </a:lnTo>
                  <a:lnTo>
                    <a:pt x="1128333" y="670466"/>
                  </a:lnTo>
                  <a:lnTo>
                    <a:pt x="1096376" y="692141"/>
                  </a:lnTo>
                  <a:lnTo>
                    <a:pt x="1064760" y="714357"/>
                  </a:lnTo>
                  <a:lnTo>
                    <a:pt x="1035251" y="739134"/>
                  </a:lnTo>
                  <a:lnTo>
                    <a:pt x="1009613" y="768491"/>
                  </a:lnTo>
                  <a:lnTo>
                    <a:pt x="1002148" y="775649"/>
                  </a:lnTo>
                  <a:lnTo>
                    <a:pt x="995096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2508" y="95960"/>
            <a:ext cx="5793740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-265" dirty="0"/>
              <a:t>EMPLOYEE:</a:t>
            </a:r>
            <a:r>
              <a:rPr sz="3400" spc="-245" dirty="0"/>
              <a:t> </a:t>
            </a:r>
            <a:r>
              <a:rPr sz="3400" spc="-365" dirty="0"/>
              <a:t>SELF</a:t>
            </a:r>
            <a:r>
              <a:rPr sz="3400" spc="-240" dirty="0"/>
              <a:t> </a:t>
            </a:r>
            <a:r>
              <a:rPr sz="3400" spc="-180" dirty="0"/>
              <a:t>EVALUATION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1205610" y="2218895"/>
            <a:ext cx="235585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-190" dirty="0">
                <a:latin typeface="Arial"/>
                <a:cs typeface="Arial"/>
              </a:rPr>
              <a:t>3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20779" y="701876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40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40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40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40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40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293103" y="606134"/>
            <a:ext cx="247650" cy="5467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400" spc="-95" dirty="0">
                <a:latin typeface="Arial"/>
                <a:cs typeface="Arial"/>
              </a:rPr>
              <a:t>4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7031" y="1617160"/>
            <a:ext cx="3314699" cy="33146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75251" y="2950666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100" dirty="0">
                <a:latin typeface="Gill Sans MT"/>
                <a:cs typeface="Gill Sans MT"/>
              </a:rPr>
              <a:t>2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65" dirty="0">
                <a:latin typeface="Gill Sans MT"/>
                <a:cs typeface="Gill Sans MT"/>
              </a:rPr>
              <a:t> </a:t>
            </a:r>
            <a:r>
              <a:rPr sz="1400" spc="-20" dirty="0">
                <a:latin typeface="Gill Sans MT"/>
                <a:cs typeface="Gill Sans MT"/>
              </a:rPr>
              <a:t>Partially</a:t>
            </a:r>
            <a:r>
              <a:rPr sz="1400" spc="-7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5251" y="2477696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340" dirty="0">
                <a:latin typeface="Gill Sans MT"/>
                <a:cs typeface="Gill Sans MT"/>
              </a:rPr>
              <a:t>1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5" dirty="0">
                <a:latin typeface="Gill Sans MT"/>
                <a:cs typeface="Gill Sans MT"/>
              </a:rPr>
              <a:t>Not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5251" y="3425720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70" dirty="0">
                <a:latin typeface="Gill Sans MT"/>
                <a:cs typeface="Gill Sans MT"/>
              </a:rPr>
              <a:t>3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75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Successful</a:t>
            </a:r>
            <a:endParaRPr sz="14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75251" y="3817783"/>
            <a:ext cx="1639570" cy="916940"/>
            <a:chOff x="7875251" y="3817783"/>
            <a:chExt cx="1639570" cy="916940"/>
          </a:xfrm>
        </p:grpSpPr>
        <p:sp>
          <p:nvSpPr>
            <p:cNvPr id="14" name="object 14"/>
            <p:cNvSpPr/>
            <p:nvPr/>
          </p:nvSpPr>
          <p:spPr>
            <a:xfrm>
              <a:off x="7913191" y="3817783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5"/>
                  </a:moveTo>
                  <a:lnTo>
                    <a:pt x="1420891" y="82995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5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75251" y="3900779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75244" y="4333734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888" y="364756"/>
                  </a:moveTo>
                  <a:lnTo>
                    <a:pt x="0" y="364756"/>
                  </a:lnTo>
                  <a:lnTo>
                    <a:pt x="0" y="400773"/>
                  </a:lnTo>
                  <a:lnTo>
                    <a:pt x="1420888" y="400773"/>
                  </a:lnTo>
                  <a:lnTo>
                    <a:pt x="1420888" y="364756"/>
                  </a:lnTo>
                  <a:close/>
                </a:path>
                <a:path w="1421129" h="401320">
                  <a:moveTo>
                    <a:pt x="1420888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1420888" y="42100"/>
                  </a:lnTo>
                  <a:lnTo>
                    <a:pt x="1420888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75251" y="4375832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86854" y="3898593"/>
            <a:ext cx="9552305" cy="34099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861300" indent="-124460">
              <a:lnSpc>
                <a:spcPct val="100000"/>
              </a:lnSpc>
              <a:spcBef>
                <a:spcPts val="110"/>
              </a:spcBef>
              <a:buAutoNum type="arabicPlain" startAt="4"/>
              <a:tabLst>
                <a:tab pos="7861300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Superior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5"/>
              </a:spcBef>
              <a:buFont typeface="Gill Sans MT"/>
              <a:buAutoNum type="arabicPlain" startAt="4"/>
            </a:pPr>
            <a:endParaRPr sz="1300">
              <a:latin typeface="Gill Sans MT"/>
              <a:cs typeface="Gill Sans MT"/>
            </a:endParaRPr>
          </a:p>
          <a:p>
            <a:pPr marL="7854950" indent="-118110">
              <a:lnSpc>
                <a:spcPct val="100000"/>
              </a:lnSpc>
              <a:buAutoNum type="arabicPlain" startAt="4"/>
              <a:tabLst>
                <a:tab pos="7854950" algn="l"/>
              </a:tabLst>
            </a:pPr>
            <a:r>
              <a:rPr sz="1400" spc="-95" dirty="0">
                <a:latin typeface="Gill Sans MT"/>
                <a:cs typeface="Gill Sans MT"/>
              </a:rPr>
              <a:t>-</a:t>
            </a:r>
            <a:r>
              <a:rPr sz="1400" spc="-80" dirty="0">
                <a:latin typeface="Gill Sans MT"/>
                <a:cs typeface="Gill Sans MT"/>
              </a:rPr>
              <a:t> </a:t>
            </a:r>
            <a:r>
              <a:rPr sz="1400" spc="-10" dirty="0">
                <a:latin typeface="Gill Sans MT"/>
                <a:cs typeface="Gill Sans MT"/>
              </a:rPr>
              <a:t>Exemplary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3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300">
              <a:latin typeface="Gill Sans MT"/>
              <a:cs typeface="Gill Sans MT"/>
            </a:endParaRPr>
          </a:p>
          <a:p>
            <a:pPr marL="145415" marR="5080" algn="ctr">
              <a:lnSpc>
                <a:spcPct val="106600"/>
              </a:lnSpc>
            </a:pPr>
            <a:r>
              <a:rPr sz="1700" spc="-60" dirty="0">
                <a:latin typeface="Gill Sans MT"/>
                <a:cs typeface="Gill Sans MT"/>
              </a:rPr>
              <a:t>Your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manager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entered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set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last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year's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evaluation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were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accomplish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this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year.</a:t>
            </a:r>
            <a:r>
              <a:rPr sz="1700" spc="30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will </a:t>
            </a: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goal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using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85" dirty="0">
                <a:latin typeface="Gill Sans MT"/>
                <a:cs typeface="Gill Sans MT"/>
              </a:rPr>
              <a:t>5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point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rating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scale.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>
              <a:latin typeface="Gill Sans MT"/>
              <a:cs typeface="Gill Sans MT"/>
            </a:endParaRPr>
          </a:p>
          <a:p>
            <a:pPr marL="250190" indent="-237490">
              <a:lnSpc>
                <a:spcPct val="100000"/>
              </a:lnSpc>
              <a:buAutoNum type="arabicPeriod" startAt="3"/>
              <a:tabLst>
                <a:tab pos="250190" algn="l"/>
              </a:tabLst>
            </a:pPr>
            <a:r>
              <a:rPr sz="1700" spc="-50" dirty="0">
                <a:latin typeface="Gill Sans MT"/>
                <a:cs typeface="Gill Sans MT"/>
              </a:rPr>
              <a:t>For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ease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use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any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tab,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click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Expand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provide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full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view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of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each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40" dirty="0">
                <a:latin typeface="Gill Sans MT"/>
                <a:cs typeface="Gill Sans MT"/>
              </a:rPr>
              <a:t>item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on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9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tab.</a:t>
            </a:r>
            <a:endParaRPr sz="1700">
              <a:latin typeface="Gill Sans MT"/>
              <a:cs typeface="Gill Sans MT"/>
            </a:endParaRPr>
          </a:p>
          <a:p>
            <a:pPr marL="12700" marR="734695" indent="243204">
              <a:lnSpc>
                <a:spcPct val="106600"/>
              </a:lnSpc>
              <a:buAutoNum type="arabicPeriod" startAt="3"/>
              <a:tabLst>
                <a:tab pos="255904" algn="l"/>
              </a:tabLst>
            </a:pPr>
            <a:r>
              <a:rPr sz="1700" spc="-35" dirty="0">
                <a:latin typeface="Gill Sans MT"/>
                <a:cs typeface="Gill Sans MT"/>
              </a:rPr>
              <a:t>Click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SAVE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often!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If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made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and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leave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0" dirty="0">
                <a:latin typeface="Gill Sans MT"/>
                <a:cs typeface="Gill Sans MT"/>
              </a:rPr>
              <a:t>(or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logs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65" dirty="0">
                <a:latin typeface="Gill Sans MT"/>
                <a:cs typeface="Gill Sans MT"/>
              </a:rPr>
              <a:t>out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automatically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due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25" dirty="0">
                <a:latin typeface="Gill Sans MT"/>
                <a:cs typeface="Gill Sans MT"/>
              </a:rPr>
              <a:t>to </a:t>
            </a:r>
            <a:r>
              <a:rPr sz="1700" spc="-30" dirty="0">
                <a:latin typeface="Gill Sans MT"/>
                <a:cs typeface="Gill Sans MT"/>
              </a:rPr>
              <a:t>inactivity),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5" dirty="0">
                <a:latin typeface="Gill Sans MT"/>
                <a:cs typeface="Gill Sans MT"/>
              </a:rPr>
              <a:t>lose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anything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have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7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saved.</a:t>
            </a:r>
            <a:endParaRPr sz="1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600">
              <a:latin typeface="Gill Sans MT"/>
              <a:cs typeface="Gill Sans MT"/>
            </a:endParaRPr>
          </a:p>
          <a:p>
            <a:pPr marL="132715" algn="ctr">
              <a:lnSpc>
                <a:spcPct val="100000"/>
              </a:lnSpc>
            </a:pPr>
            <a:r>
              <a:rPr sz="1700" spc="-65" dirty="0">
                <a:latin typeface="Gill Sans MT"/>
                <a:cs typeface="Gill Sans MT"/>
              </a:rPr>
              <a:t>While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appears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that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dirty="0">
                <a:latin typeface="Gill Sans MT"/>
                <a:cs typeface="Gill Sans MT"/>
              </a:rPr>
              <a:t>can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edit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Section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Weight,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20" dirty="0">
                <a:latin typeface="Gill Sans MT"/>
                <a:cs typeface="Gill Sans MT"/>
              </a:rPr>
              <a:t>the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system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45" dirty="0">
                <a:latin typeface="Gill Sans MT"/>
                <a:cs typeface="Gill Sans MT"/>
              </a:rPr>
              <a:t>will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5" dirty="0">
                <a:latin typeface="Gill Sans MT"/>
                <a:cs typeface="Gill Sans MT"/>
              </a:rPr>
              <a:t>not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allow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50" dirty="0">
                <a:latin typeface="Gill Sans MT"/>
                <a:cs typeface="Gill Sans MT"/>
              </a:rPr>
              <a:t>you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70" dirty="0">
                <a:latin typeface="Gill Sans MT"/>
                <a:cs typeface="Gill Sans MT"/>
              </a:rPr>
              <a:t>to</a:t>
            </a:r>
            <a:r>
              <a:rPr sz="1700" spc="-80" dirty="0">
                <a:latin typeface="Gill Sans MT"/>
                <a:cs typeface="Gill Sans MT"/>
              </a:rPr>
              <a:t> </a:t>
            </a:r>
            <a:r>
              <a:rPr sz="1700" spc="-30" dirty="0">
                <a:latin typeface="Gill Sans MT"/>
                <a:cs typeface="Gill Sans MT"/>
              </a:rPr>
              <a:t>alter</a:t>
            </a:r>
            <a:r>
              <a:rPr sz="1700" spc="-85" dirty="0">
                <a:latin typeface="Gill Sans MT"/>
                <a:cs typeface="Gill Sans MT"/>
              </a:rPr>
              <a:t> </a:t>
            </a:r>
            <a:r>
              <a:rPr sz="1700" spc="-10" dirty="0">
                <a:latin typeface="Gill Sans MT"/>
                <a:cs typeface="Gill Sans MT"/>
              </a:rPr>
              <a:t>this.</a:t>
            </a:r>
            <a:endParaRPr sz="17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900" y="600566"/>
            <a:ext cx="9572624" cy="41433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2200" y="4556312"/>
            <a:ext cx="9655175" cy="305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5415" marR="107950" algn="ctr">
              <a:lnSpc>
                <a:spcPct val="106600"/>
              </a:lnSpc>
            </a:pPr>
            <a:r>
              <a:rPr sz="1700" spc="-85" dirty="0">
                <a:latin typeface="Arial"/>
                <a:cs typeface="Arial"/>
              </a:rPr>
              <a:t>Your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manager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85" dirty="0">
                <a:latin typeface="Arial"/>
                <a:cs typeface="Arial"/>
              </a:rPr>
              <a:t>has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entered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goals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set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on</a:t>
            </a:r>
            <a:r>
              <a:rPr sz="1700" spc="-90" dirty="0">
                <a:latin typeface="Arial"/>
                <a:cs typeface="Arial"/>
              </a:rPr>
              <a:t> last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year's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evaluation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that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were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accomplish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this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year.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You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will </a:t>
            </a:r>
            <a:r>
              <a:rPr sz="1700" spc="-75" dirty="0">
                <a:latin typeface="Arial"/>
                <a:cs typeface="Arial"/>
              </a:rPr>
              <a:t>provide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85" dirty="0">
                <a:latin typeface="Arial"/>
                <a:cs typeface="Arial"/>
              </a:rPr>
              <a:t> rating </a:t>
            </a:r>
            <a:r>
              <a:rPr sz="1700" spc="-120" dirty="0">
                <a:latin typeface="Arial"/>
                <a:cs typeface="Arial"/>
              </a:rPr>
              <a:t>on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each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goal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using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80" dirty="0">
                <a:latin typeface="Arial"/>
                <a:cs typeface="Arial"/>
              </a:rPr>
              <a:t>5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point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rating </a:t>
            </a:r>
            <a:r>
              <a:rPr sz="1700" spc="-10" dirty="0">
                <a:latin typeface="Arial"/>
                <a:cs typeface="Arial"/>
              </a:rPr>
              <a:t>scale.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Arial"/>
              <a:cs typeface="Arial"/>
            </a:endParaRPr>
          </a:p>
          <a:p>
            <a:pPr marL="12700" marR="5080" indent="235585">
              <a:lnSpc>
                <a:spcPct val="106600"/>
              </a:lnSpc>
              <a:spcBef>
                <a:spcPts val="5"/>
              </a:spcBef>
              <a:buAutoNum type="arabicPeriod" startAt="5"/>
              <a:tabLst>
                <a:tab pos="248285" algn="l"/>
              </a:tabLst>
            </a:pPr>
            <a:r>
              <a:rPr sz="1700" spc="-105" dirty="0">
                <a:latin typeface="Arial"/>
                <a:cs typeface="Arial"/>
              </a:rPr>
              <a:t>Select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rating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for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each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goal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listed.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For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any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rating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other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than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65" dirty="0">
                <a:latin typeface="Arial"/>
                <a:cs typeface="Arial"/>
              </a:rPr>
              <a:t>"3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-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Successful"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should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add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comments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to </a:t>
            </a:r>
            <a:r>
              <a:rPr sz="1700" spc="-100" dirty="0">
                <a:latin typeface="Arial"/>
                <a:cs typeface="Arial"/>
              </a:rPr>
              <a:t>explain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why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selected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this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rating.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You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60" dirty="0">
                <a:latin typeface="Arial"/>
                <a:cs typeface="Arial"/>
              </a:rPr>
              <a:t>use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formatting </a:t>
            </a:r>
            <a:r>
              <a:rPr sz="1700" spc="-85" dirty="0">
                <a:latin typeface="Arial"/>
                <a:cs typeface="Arial"/>
              </a:rPr>
              <a:t>functions </a:t>
            </a:r>
            <a:r>
              <a:rPr sz="1700" spc="-200" dirty="0">
                <a:latin typeface="Arial"/>
                <a:cs typeface="Arial"/>
              </a:rPr>
              <a:t>as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would</a:t>
            </a:r>
            <a:r>
              <a:rPr sz="1700" spc="-80" dirty="0">
                <a:latin typeface="Arial"/>
                <a:cs typeface="Arial"/>
              </a:rPr>
              <a:t> in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Word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document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(lists, </a:t>
            </a:r>
            <a:r>
              <a:rPr sz="1700" spc="-85" dirty="0">
                <a:latin typeface="Arial"/>
                <a:cs typeface="Arial"/>
              </a:rPr>
              <a:t>bold,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italics,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etc).</a:t>
            </a:r>
            <a:endParaRPr sz="1700">
              <a:latin typeface="Arial"/>
              <a:cs typeface="Arial"/>
            </a:endParaRPr>
          </a:p>
          <a:p>
            <a:pPr marL="60325" marR="316865" indent="-48260">
              <a:lnSpc>
                <a:spcPct val="106600"/>
              </a:lnSpc>
              <a:buAutoNum type="arabicPeriod" startAt="5"/>
              <a:tabLst>
                <a:tab pos="60325" algn="l"/>
                <a:tab pos="252095" algn="l"/>
              </a:tabLst>
            </a:pPr>
            <a:r>
              <a:rPr sz="1700" spc="-114" dirty="0">
                <a:latin typeface="Arial"/>
                <a:cs typeface="Arial"/>
              </a:rPr>
              <a:t>	You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attach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documents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anything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in</a:t>
            </a:r>
            <a:r>
              <a:rPr sz="1700" spc="-65" dirty="0">
                <a:latin typeface="Arial"/>
                <a:cs typeface="Arial"/>
              </a:rPr>
              <a:t> the </a:t>
            </a:r>
            <a:r>
              <a:rPr sz="1700" spc="-105" dirty="0">
                <a:latin typeface="Arial"/>
                <a:cs typeface="Arial"/>
              </a:rPr>
              <a:t>evaluation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(certificates,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list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training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completed,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etc). </a:t>
            </a:r>
            <a:r>
              <a:rPr sz="1700" spc="-120" dirty="0">
                <a:latin typeface="Arial"/>
                <a:cs typeface="Arial"/>
              </a:rPr>
              <a:t>However,</a:t>
            </a:r>
            <a:r>
              <a:rPr sz="1700" spc="-70" dirty="0">
                <a:latin typeface="Arial"/>
                <a:cs typeface="Arial"/>
              </a:rPr>
              <a:t> there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no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requirement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upload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attachments.</a:t>
            </a:r>
            <a:endParaRPr sz="1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AutoNum type="arabicPeriod" startAt="5"/>
              <a:tabLst>
                <a:tab pos="241300" algn="l"/>
              </a:tabLst>
            </a:pPr>
            <a:r>
              <a:rPr sz="1700" spc="-65" dirty="0">
                <a:latin typeface="Arial"/>
                <a:cs typeface="Arial"/>
              </a:rPr>
              <a:t>Click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SAVE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often!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600">
              <a:latin typeface="Arial"/>
              <a:cs typeface="Arial"/>
            </a:endParaRPr>
          </a:p>
          <a:p>
            <a:pPr marL="29845" algn="ctr">
              <a:lnSpc>
                <a:spcPct val="100000"/>
              </a:lnSpc>
              <a:spcBef>
                <a:spcPts val="5"/>
              </a:spcBef>
            </a:pPr>
            <a:r>
              <a:rPr sz="1700" spc="-80" dirty="0">
                <a:latin typeface="Arial"/>
                <a:cs typeface="Arial"/>
              </a:rPr>
              <a:t>While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appears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that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edit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Section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Weight,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system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will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not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allow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alter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this.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617" y="1656717"/>
            <a:ext cx="9107170" cy="2295525"/>
            <a:chOff x="105617" y="1656717"/>
            <a:chExt cx="9107170" cy="22955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6983" y="1656717"/>
              <a:ext cx="2295524" cy="22955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617" y="1776934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39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39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39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39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39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87466" y="1698496"/>
            <a:ext cx="22860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170" dirty="0">
                <a:latin typeface="Arial"/>
                <a:cs typeface="Arial"/>
              </a:rPr>
              <a:t>5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772579"/>
            <a:ext cx="1513840" cy="777240"/>
          </a:xfrm>
          <a:custGeom>
            <a:avLst/>
            <a:gdLst/>
            <a:ahLst/>
            <a:cxnLst/>
            <a:rect l="l" t="t" r="r" b="b"/>
            <a:pathLst>
              <a:path w="1513840" h="777239">
                <a:moveTo>
                  <a:pt x="760921" y="154899"/>
                </a:moveTo>
                <a:lnTo>
                  <a:pt x="743505" y="148171"/>
                </a:lnTo>
                <a:lnTo>
                  <a:pt x="729903" y="134613"/>
                </a:lnTo>
                <a:lnTo>
                  <a:pt x="720998" y="114484"/>
                </a:lnTo>
                <a:lnTo>
                  <a:pt x="718927" y="107589"/>
                </a:lnTo>
                <a:lnTo>
                  <a:pt x="716728" y="100751"/>
                </a:lnTo>
                <a:lnTo>
                  <a:pt x="714615" y="93913"/>
                </a:lnTo>
                <a:lnTo>
                  <a:pt x="712800" y="87019"/>
                </a:lnTo>
                <a:lnTo>
                  <a:pt x="707190" y="40714"/>
                </a:lnTo>
                <a:lnTo>
                  <a:pt x="716994" y="12476"/>
                </a:lnTo>
                <a:lnTo>
                  <a:pt x="744247" y="0"/>
                </a:lnTo>
                <a:lnTo>
                  <a:pt x="790985" y="981"/>
                </a:lnTo>
                <a:lnTo>
                  <a:pt x="840067" y="7393"/>
                </a:lnTo>
                <a:lnTo>
                  <a:pt x="888940" y="14702"/>
                </a:lnTo>
                <a:lnTo>
                  <a:pt x="937610" y="22881"/>
                </a:lnTo>
                <a:lnTo>
                  <a:pt x="986085" y="31901"/>
                </a:lnTo>
                <a:lnTo>
                  <a:pt x="1034371" y="41733"/>
                </a:lnTo>
                <a:lnTo>
                  <a:pt x="1082474" y="52348"/>
                </a:lnTo>
                <a:lnTo>
                  <a:pt x="1130401" y="63719"/>
                </a:lnTo>
                <a:lnTo>
                  <a:pt x="1178160" y="75816"/>
                </a:lnTo>
                <a:lnTo>
                  <a:pt x="1225755" y="88611"/>
                </a:lnTo>
                <a:lnTo>
                  <a:pt x="1273195" y="102076"/>
                </a:lnTo>
                <a:lnTo>
                  <a:pt x="1320486" y="116180"/>
                </a:lnTo>
                <a:lnTo>
                  <a:pt x="1367634" y="130898"/>
                </a:lnTo>
                <a:lnTo>
                  <a:pt x="1414646" y="146198"/>
                </a:lnTo>
                <a:lnTo>
                  <a:pt x="1431019" y="152597"/>
                </a:lnTo>
                <a:lnTo>
                  <a:pt x="801845" y="152597"/>
                </a:lnTo>
                <a:lnTo>
                  <a:pt x="781269" y="154544"/>
                </a:lnTo>
                <a:lnTo>
                  <a:pt x="760921" y="154899"/>
                </a:lnTo>
                <a:close/>
              </a:path>
              <a:path w="1513840" h="777239">
                <a:moveTo>
                  <a:pt x="1501154" y="276275"/>
                </a:moveTo>
                <a:lnTo>
                  <a:pt x="353353" y="276275"/>
                </a:lnTo>
                <a:lnTo>
                  <a:pt x="402978" y="275191"/>
                </a:lnTo>
                <a:lnTo>
                  <a:pt x="452416" y="272321"/>
                </a:lnTo>
                <a:lnTo>
                  <a:pt x="501705" y="268057"/>
                </a:lnTo>
                <a:lnTo>
                  <a:pt x="550884" y="262794"/>
                </a:lnTo>
                <a:lnTo>
                  <a:pt x="698143" y="244935"/>
                </a:lnTo>
                <a:lnTo>
                  <a:pt x="747265" y="239604"/>
                </a:lnTo>
                <a:lnTo>
                  <a:pt x="796468" y="235240"/>
                </a:lnTo>
                <a:lnTo>
                  <a:pt x="898713" y="228995"/>
                </a:lnTo>
                <a:lnTo>
                  <a:pt x="1057423" y="214634"/>
                </a:lnTo>
                <a:lnTo>
                  <a:pt x="1058789" y="210840"/>
                </a:lnTo>
                <a:lnTo>
                  <a:pt x="1058485" y="207198"/>
                </a:lnTo>
                <a:lnTo>
                  <a:pt x="1056512" y="203708"/>
                </a:lnTo>
                <a:lnTo>
                  <a:pt x="909416" y="171209"/>
                </a:lnTo>
                <a:lnTo>
                  <a:pt x="841004" y="157126"/>
                </a:lnTo>
                <a:lnTo>
                  <a:pt x="821652" y="153880"/>
                </a:lnTo>
                <a:lnTo>
                  <a:pt x="801845" y="152597"/>
                </a:lnTo>
                <a:lnTo>
                  <a:pt x="1431019" y="152597"/>
                </a:lnTo>
                <a:lnTo>
                  <a:pt x="1448465" y="159416"/>
                </a:lnTo>
                <a:lnTo>
                  <a:pt x="1475240" y="177741"/>
                </a:lnTo>
                <a:lnTo>
                  <a:pt x="1491567" y="205029"/>
                </a:lnTo>
                <a:lnTo>
                  <a:pt x="1082624" y="205074"/>
                </a:lnTo>
                <a:lnTo>
                  <a:pt x="1081713" y="205833"/>
                </a:lnTo>
                <a:lnTo>
                  <a:pt x="1080802" y="205984"/>
                </a:lnTo>
                <a:lnTo>
                  <a:pt x="1079891" y="206440"/>
                </a:lnTo>
                <a:lnTo>
                  <a:pt x="1080195" y="206591"/>
                </a:lnTo>
                <a:lnTo>
                  <a:pt x="1080347" y="206743"/>
                </a:lnTo>
                <a:lnTo>
                  <a:pt x="1491673" y="206743"/>
                </a:lnTo>
                <a:lnTo>
                  <a:pt x="1494046" y="245134"/>
                </a:lnTo>
                <a:lnTo>
                  <a:pt x="1495327" y="259137"/>
                </a:lnTo>
                <a:lnTo>
                  <a:pt x="1500422" y="274420"/>
                </a:lnTo>
                <a:lnTo>
                  <a:pt x="1501154" y="276275"/>
                </a:lnTo>
                <a:close/>
              </a:path>
              <a:path w="1513840" h="777239">
                <a:moveTo>
                  <a:pt x="1491673" y="206743"/>
                </a:moveTo>
                <a:lnTo>
                  <a:pt x="1080499" y="206743"/>
                </a:lnTo>
                <a:lnTo>
                  <a:pt x="1082017" y="205833"/>
                </a:lnTo>
                <a:lnTo>
                  <a:pt x="1082624" y="205074"/>
                </a:lnTo>
                <a:lnTo>
                  <a:pt x="1491570" y="205074"/>
                </a:lnTo>
                <a:lnTo>
                  <a:pt x="1491673" y="206743"/>
                </a:lnTo>
                <a:close/>
              </a:path>
              <a:path w="1513840" h="777239">
                <a:moveTo>
                  <a:pt x="0" y="453315"/>
                </a:moveTo>
                <a:lnTo>
                  <a:pt x="0" y="302156"/>
                </a:lnTo>
                <a:lnTo>
                  <a:pt x="40862" y="298092"/>
                </a:lnTo>
                <a:lnTo>
                  <a:pt x="93215" y="290552"/>
                </a:lnTo>
                <a:lnTo>
                  <a:pt x="145795" y="283515"/>
                </a:lnTo>
                <a:lnTo>
                  <a:pt x="198461" y="277956"/>
                </a:lnTo>
                <a:lnTo>
                  <a:pt x="251077" y="274852"/>
                </a:lnTo>
                <a:lnTo>
                  <a:pt x="303504" y="275179"/>
                </a:lnTo>
                <a:lnTo>
                  <a:pt x="353353" y="276275"/>
                </a:lnTo>
                <a:lnTo>
                  <a:pt x="1501154" y="276275"/>
                </a:lnTo>
                <a:lnTo>
                  <a:pt x="1506786" y="290552"/>
                </a:lnTo>
                <a:lnTo>
                  <a:pt x="1511808" y="306893"/>
                </a:lnTo>
                <a:lnTo>
                  <a:pt x="1513621" y="331084"/>
                </a:lnTo>
                <a:lnTo>
                  <a:pt x="1507747" y="349513"/>
                </a:lnTo>
                <a:lnTo>
                  <a:pt x="1495327" y="363931"/>
                </a:lnTo>
                <a:lnTo>
                  <a:pt x="1477498" y="376087"/>
                </a:lnTo>
                <a:lnTo>
                  <a:pt x="1476456" y="376694"/>
                </a:lnTo>
                <a:lnTo>
                  <a:pt x="1080043" y="376694"/>
                </a:lnTo>
                <a:lnTo>
                  <a:pt x="920332" y="389592"/>
                </a:lnTo>
                <a:lnTo>
                  <a:pt x="187771" y="438189"/>
                </a:lnTo>
                <a:lnTo>
                  <a:pt x="80487" y="446988"/>
                </a:lnTo>
                <a:lnTo>
                  <a:pt x="26895" y="452110"/>
                </a:lnTo>
                <a:lnTo>
                  <a:pt x="15333" y="452864"/>
                </a:lnTo>
                <a:lnTo>
                  <a:pt x="3743" y="453134"/>
                </a:lnTo>
                <a:lnTo>
                  <a:pt x="0" y="453315"/>
                </a:lnTo>
                <a:close/>
              </a:path>
              <a:path w="1513840" h="777239">
                <a:moveTo>
                  <a:pt x="872415" y="776704"/>
                </a:moveTo>
                <a:lnTo>
                  <a:pt x="838093" y="729102"/>
                </a:lnTo>
                <a:lnTo>
                  <a:pt x="822516" y="686170"/>
                </a:lnTo>
                <a:lnTo>
                  <a:pt x="818590" y="640353"/>
                </a:lnTo>
                <a:lnTo>
                  <a:pt x="831578" y="594435"/>
                </a:lnTo>
                <a:lnTo>
                  <a:pt x="866741" y="551197"/>
                </a:lnTo>
                <a:lnTo>
                  <a:pt x="945060" y="483937"/>
                </a:lnTo>
                <a:lnTo>
                  <a:pt x="985165" y="451503"/>
                </a:lnTo>
                <a:lnTo>
                  <a:pt x="1026907" y="421002"/>
                </a:lnTo>
                <a:lnTo>
                  <a:pt x="1040099" y="412778"/>
                </a:lnTo>
                <a:lnTo>
                  <a:pt x="1053874" y="404026"/>
                </a:lnTo>
                <a:lnTo>
                  <a:pt x="1067449" y="392686"/>
                </a:lnTo>
                <a:lnTo>
                  <a:pt x="1080043" y="376694"/>
                </a:lnTo>
                <a:lnTo>
                  <a:pt x="1476456" y="376694"/>
                </a:lnTo>
                <a:lnTo>
                  <a:pt x="1403437" y="419618"/>
                </a:lnTo>
                <a:lnTo>
                  <a:pt x="1252720" y="510407"/>
                </a:lnTo>
                <a:lnTo>
                  <a:pt x="1169288" y="562090"/>
                </a:lnTo>
                <a:lnTo>
                  <a:pt x="1127904" y="588447"/>
                </a:lnTo>
                <a:lnTo>
                  <a:pt x="1086806" y="615246"/>
                </a:lnTo>
                <a:lnTo>
                  <a:pt x="1046039" y="642561"/>
                </a:lnTo>
                <a:lnTo>
                  <a:pt x="1005653" y="670466"/>
                </a:lnTo>
                <a:lnTo>
                  <a:pt x="973696" y="692141"/>
                </a:lnTo>
                <a:lnTo>
                  <a:pt x="942080" y="714357"/>
                </a:lnTo>
                <a:lnTo>
                  <a:pt x="912571" y="739134"/>
                </a:lnTo>
                <a:lnTo>
                  <a:pt x="886933" y="768491"/>
                </a:lnTo>
                <a:lnTo>
                  <a:pt x="879468" y="775649"/>
                </a:lnTo>
                <a:lnTo>
                  <a:pt x="872415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81292" y="3694141"/>
            <a:ext cx="23876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90" dirty="0">
                <a:latin typeface="Arial"/>
                <a:cs typeface="Arial"/>
              </a:rPr>
              <a:t>6</a:t>
            </a:r>
            <a:endParaRPr sz="3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38625" y="608992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40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40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40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40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40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91418" y="128624"/>
            <a:ext cx="7353300" cy="9277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29"/>
              </a:lnSpc>
              <a:spcBef>
                <a:spcPts val="130"/>
              </a:spcBef>
            </a:pPr>
            <a:r>
              <a:rPr spc="-170" dirty="0"/>
              <a:t>EMPLOYEE:</a:t>
            </a:r>
            <a:r>
              <a:rPr spc="-190" dirty="0"/>
              <a:t> </a:t>
            </a:r>
            <a:r>
              <a:rPr spc="-270" dirty="0"/>
              <a:t>SELF</a:t>
            </a:r>
            <a:r>
              <a:rPr spc="-185" dirty="0"/>
              <a:t> </a:t>
            </a:r>
            <a:r>
              <a:rPr spc="-45" dirty="0"/>
              <a:t>EVALUATION/GOALS</a:t>
            </a:r>
          </a:p>
          <a:p>
            <a:pPr marR="5080" algn="r">
              <a:lnSpc>
                <a:spcPts val="3529"/>
              </a:lnSpc>
            </a:pPr>
            <a:r>
              <a:rPr spc="-340" dirty="0"/>
              <a:t>7</a:t>
            </a: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2794" y="1461816"/>
            <a:ext cx="3009127" cy="300912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21835" y="2672389"/>
            <a:ext cx="1488440" cy="293370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</a:pPr>
            <a:r>
              <a:rPr sz="1250" spc="-140" dirty="0">
                <a:latin typeface="Arial"/>
                <a:cs typeface="Arial"/>
              </a:rPr>
              <a:t>2</a:t>
            </a:r>
            <a:r>
              <a:rPr sz="1250" spc="-5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-</a:t>
            </a:r>
            <a:r>
              <a:rPr sz="1250" spc="-50" dirty="0">
                <a:latin typeface="Arial"/>
                <a:cs typeface="Arial"/>
              </a:rPr>
              <a:t> </a:t>
            </a:r>
            <a:r>
              <a:rPr sz="1250" spc="-60" dirty="0">
                <a:latin typeface="Arial"/>
                <a:cs typeface="Arial"/>
              </a:rPr>
              <a:t>Partially</a:t>
            </a:r>
            <a:r>
              <a:rPr sz="1250" spc="-55" dirty="0">
                <a:latin typeface="Arial"/>
                <a:cs typeface="Arial"/>
              </a:rPr>
              <a:t> </a:t>
            </a:r>
            <a:r>
              <a:rPr sz="1250" spc="-50" dirty="0">
                <a:latin typeface="Arial"/>
                <a:cs typeface="Arial"/>
              </a:rPr>
              <a:t>Successful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1835" y="2243020"/>
            <a:ext cx="1488440" cy="293370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</a:pPr>
            <a:r>
              <a:rPr sz="1250" spc="-365" dirty="0">
                <a:latin typeface="Arial"/>
                <a:cs typeface="Arial"/>
              </a:rPr>
              <a:t>1</a:t>
            </a:r>
            <a:r>
              <a:rPr sz="1250" spc="-70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-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35" dirty="0">
                <a:latin typeface="Arial"/>
                <a:cs typeface="Arial"/>
              </a:rPr>
              <a:t>Not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Successful</a:t>
            </a:r>
            <a:endParaRPr sz="12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21835" y="3103650"/>
            <a:ext cx="1488440" cy="293370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333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05"/>
              </a:spcBef>
            </a:pPr>
            <a:r>
              <a:rPr sz="1250" spc="-120" dirty="0">
                <a:latin typeface="Arial"/>
                <a:cs typeface="Arial"/>
              </a:rPr>
              <a:t>3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-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Successful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21835" y="3459570"/>
            <a:ext cx="1488440" cy="368300"/>
            <a:chOff x="7921835" y="3459570"/>
            <a:chExt cx="1488440" cy="368300"/>
          </a:xfrm>
        </p:grpSpPr>
        <p:sp>
          <p:nvSpPr>
            <p:cNvPr id="17" name="object 17"/>
            <p:cNvSpPr/>
            <p:nvPr/>
          </p:nvSpPr>
          <p:spPr>
            <a:xfrm>
              <a:off x="7956277" y="3459570"/>
              <a:ext cx="1290320" cy="75565"/>
            </a:xfrm>
            <a:custGeom>
              <a:avLst/>
              <a:gdLst/>
              <a:ahLst/>
              <a:cxnLst/>
              <a:rect l="l" t="t" r="r" b="b"/>
              <a:pathLst>
                <a:path w="1290320" h="75564">
                  <a:moveTo>
                    <a:pt x="0" y="75342"/>
                  </a:moveTo>
                  <a:lnTo>
                    <a:pt x="1289904" y="75342"/>
                  </a:lnTo>
                  <a:lnTo>
                    <a:pt x="1289904" y="0"/>
                  </a:lnTo>
                  <a:lnTo>
                    <a:pt x="0" y="0"/>
                  </a:lnTo>
                  <a:lnTo>
                    <a:pt x="0" y="75342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1835" y="3534913"/>
              <a:ext cx="1488440" cy="293370"/>
            </a:xfrm>
            <a:custGeom>
              <a:avLst/>
              <a:gdLst/>
              <a:ahLst/>
              <a:cxnLst/>
              <a:rect l="l" t="t" r="r" b="b"/>
              <a:pathLst>
                <a:path w="1488440" h="293370">
                  <a:moveTo>
                    <a:pt x="0" y="0"/>
                  </a:moveTo>
                  <a:lnTo>
                    <a:pt x="1488351" y="0"/>
                  </a:lnTo>
                  <a:lnTo>
                    <a:pt x="1488351" y="292911"/>
                  </a:lnTo>
                  <a:lnTo>
                    <a:pt x="0" y="292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921835" y="3531758"/>
            <a:ext cx="14884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30"/>
              </a:spcBef>
            </a:pPr>
            <a:r>
              <a:rPr sz="1250" spc="-90" dirty="0">
                <a:latin typeface="Arial"/>
                <a:cs typeface="Arial"/>
              </a:rPr>
              <a:t>4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-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Superior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21835" y="3927958"/>
            <a:ext cx="1488440" cy="363855"/>
            <a:chOff x="7921835" y="3927958"/>
            <a:chExt cx="1488440" cy="363855"/>
          </a:xfrm>
        </p:grpSpPr>
        <p:sp>
          <p:nvSpPr>
            <p:cNvPr id="21" name="object 21"/>
            <p:cNvSpPr/>
            <p:nvPr/>
          </p:nvSpPr>
          <p:spPr>
            <a:xfrm>
              <a:off x="7921828" y="3927969"/>
              <a:ext cx="1290320" cy="363855"/>
            </a:xfrm>
            <a:custGeom>
              <a:avLst/>
              <a:gdLst/>
              <a:ahLst/>
              <a:cxnLst/>
              <a:rect l="l" t="t" r="r" b="b"/>
              <a:pathLst>
                <a:path w="1290320" h="363854">
                  <a:moveTo>
                    <a:pt x="1289900" y="331127"/>
                  </a:moveTo>
                  <a:lnTo>
                    <a:pt x="0" y="331127"/>
                  </a:lnTo>
                  <a:lnTo>
                    <a:pt x="0" y="363816"/>
                  </a:lnTo>
                  <a:lnTo>
                    <a:pt x="1289900" y="363816"/>
                  </a:lnTo>
                  <a:lnTo>
                    <a:pt x="1289900" y="331127"/>
                  </a:lnTo>
                  <a:close/>
                </a:path>
                <a:path w="1290320" h="363854">
                  <a:moveTo>
                    <a:pt x="1289900" y="0"/>
                  </a:moveTo>
                  <a:lnTo>
                    <a:pt x="0" y="0"/>
                  </a:lnTo>
                  <a:lnTo>
                    <a:pt x="0" y="38214"/>
                  </a:lnTo>
                  <a:lnTo>
                    <a:pt x="1289900" y="38214"/>
                  </a:lnTo>
                  <a:lnTo>
                    <a:pt x="1289900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21835" y="3966174"/>
              <a:ext cx="1488440" cy="293370"/>
            </a:xfrm>
            <a:custGeom>
              <a:avLst/>
              <a:gdLst/>
              <a:ahLst/>
              <a:cxnLst/>
              <a:rect l="l" t="t" r="r" b="b"/>
              <a:pathLst>
                <a:path w="1488440" h="293370">
                  <a:moveTo>
                    <a:pt x="0" y="0"/>
                  </a:moveTo>
                  <a:lnTo>
                    <a:pt x="1488351" y="0"/>
                  </a:lnTo>
                  <a:lnTo>
                    <a:pt x="1488351" y="292911"/>
                  </a:lnTo>
                  <a:lnTo>
                    <a:pt x="0" y="2929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921835" y="3963020"/>
            <a:ext cx="14884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130"/>
              </a:spcBef>
            </a:pPr>
            <a:r>
              <a:rPr sz="1250" spc="-135" dirty="0">
                <a:latin typeface="Arial"/>
                <a:cs typeface="Arial"/>
              </a:rPr>
              <a:t>5</a:t>
            </a:r>
            <a:r>
              <a:rPr sz="1250" spc="-65" dirty="0">
                <a:latin typeface="Arial"/>
                <a:cs typeface="Arial"/>
              </a:rPr>
              <a:t> </a:t>
            </a:r>
            <a:r>
              <a:rPr sz="1250" spc="-90" dirty="0">
                <a:latin typeface="Arial"/>
                <a:cs typeface="Arial"/>
              </a:rPr>
              <a:t>-</a:t>
            </a:r>
            <a:r>
              <a:rPr sz="1250" spc="-60" dirty="0">
                <a:latin typeface="Arial"/>
                <a:cs typeface="Arial"/>
              </a:rPr>
              <a:t> </a:t>
            </a:r>
            <a:r>
              <a:rPr sz="1250" spc="-10" dirty="0">
                <a:latin typeface="Arial"/>
                <a:cs typeface="Arial"/>
              </a:rPr>
              <a:t>Exemplary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3900" y="554160"/>
            <a:ext cx="9571355" cy="4343400"/>
            <a:chOff x="213900" y="554160"/>
            <a:chExt cx="9571355" cy="434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668" y="554160"/>
              <a:ext cx="9515474" cy="43433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6983" y="1656717"/>
              <a:ext cx="2295524" cy="2295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3900" y="1107110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39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39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39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39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39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489052" y="1028672"/>
            <a:ext cx="241935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65" dirty="0">
                <a:latin typeface="Arial"/>
                <a:cs typeface="Arial"/>
              </a:rPr>
              <a:t>8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0656" y="4183882"/>
            <a:ext cx="1709420" cy="779780"/>
          </a:xfrm>
          <a:custGeom>
            <a:avLst/>
            <a:gdLst/>
            <a:ahLst/>
            <a:cxnLst/>
            <a:rect l="l" t="t" r="r" b="b"/>
            <a:pathLst>
              <a:path w="1709420" h="779779">
                <a:moveTo>
                  <a:pt x="748739" y="624057"/>
                </a:moveTo>
                <a:lnTo>
                  <a:pt x="766006" y="631159"/>
                </a:lnTo>
                <a:lnTo>
                  <a:pt x="779314" y="645005"/>
                </a:lnTo>
                <a:lnTo>
                  <a:pt x="787784" y="665321"/>
                </a:lnTo>
                <a:lnTo>
                  <a:pt x="789706" y="672259"/>
                </a:lnTo>
                <a:lnTo>
                  <a:pt x="791758" y="679142"/>
                </a:lnTo>
                <a:lnTo>
                  <a:pt x="793724" y="686024"/>
                </a:lnTo>
                <a:lnTo>
                  <a:pt x="795390" y="692956"/>
                </a:lnTo>
                <a:lnTo>
                  <a:pt x="800003" y="739371"/>
                </a:lnTo>
                <a:lnTo>
                  <a:pt x="789595" y="767392"/>
                </a:lnTo>
                <a:lnTo>
                  <a:pt x="762080" y="779280"/>
                </a:lnTo>
                <a:lnTo>
                  <a:pt x="715373" y="777294"/>
                </a:lnTo>
                <a:lnTo>
                  <a:pt x="666441" y="769829"/>
                </a:lnTo>
                <a:lnTo>
                  <a:pt x="617736" y="761471"/>
                </a:lnTo>
                <a:lnTo>
                  <a:pt x="569253" y="752248"/>
                </a:lnTo>
                <a:lnTo>
                  <a:pt x="520983" y="742188"/>
                </a:lnTo>
                <a:lnTo>
                  <a:pt x="472920" y="731321"/>
                </a:lnTo>
                <a:lnTo>
                  <a:pt x="425056" y="719674"/>
                </a:lnTo>
                <a:lnTo>
                  <a:pt x="377384" y="707275"/>
                </a:lnTo>
                <a:lnTo>
                  <a:pt x="329897" y="694155"/>
                </a:lnTo>
                <a:lnTo>
                  <a:pt x="282587" y="680340"/>
                </a:lnTo>
                <a:lnTo>
                  <a:pt x="235447" y="665859"/>
                </a:lnTo>
                <a:lnTo>
                  <a:pt x="188471" y="650741"/>
                </a:lnTo>
                <a:lnTo>
                  <a:pt x="141650" y="635014"/>
                </a:lnTo>
                <a:lnTo>
                  <a:pt x="94978" y="618707"/>
                </a:lnTo>
                <a:lnTo>
                  <a:pt x="78746" y="611957"/>
                </a:lnTo>
                <a:lnTo>
                  <a:pt x="707775" y="625479"/>
                </a:lnTo>
                <a:lnTo>
                  <a:pt x="728388" y="623975"/>
                </a:lnTo>
                <a:lnTo>
                  <a:pt x="748739" y="624057"/>
                </a:lnTo>
                <a:close/>
              </a:path>
              <a:path w="1709420" h="779779">
                <a:moveTo>
                  <a:pt x="11285" y="486801"/>
                </a:moveTo>
                <a:lnTo>
                  <a:pt x="1158821" y="511469"/>
                </a:lnTo>
                <a:lnTo>
                  <a:pt x="1109184" y="511486"/>
                </a:lnTo>
                <a:lnTo>
                  <a:pt x="1059696" y="513293"/>
                </a:lnTo>
                <a:lnTo>
                  <a:pt x="1010327" y="516496"/>
                </a:lnTo>
                <a:lnTo>
                  <a:pt x="961046" y="520702"/>
                </a:lnTo>
                <a:lnTo>
                  <a:pt x="813437" y="535391"/>
                </a:lnTo>
                <a:lnTo>
                  <a:pt x="764212" y="539665"/>
                </a:lnTo>
                <a:lnTo>
                  <a:pt x="714927" y="542971"/>
                </a:lnTo>
                <a:lnTo>
                  <a:pt x="612571" y="547018"/>
                </a:lnTo>
                <a:lnTo>
                  <a:pt x="453589" y="557964"/>
                </a:lnTo>
                <a:lnTo>
                  <a:pt x="452142" y="561728"/>
                </a:lnTo>
                <a:lnTo>
                  <a:pt x="452367" y="565375"/>
                </a:lnTo>
                <a:lnTo>
                  <a:pt x="454265" y="568907"/>
                </a:lnTo>
                <a:lnTo>
                  <a:pt x="600628" y="604559"/>
                </a:lnTo>
                <a:lnTo>
                  <a:pt x="668722" y="620110"/>
                </a:lnTo>
                <a:lnTo>
                  <a:pt x="688000" y="623771"/>
                </a:lnTo>
                <a:lnTo>
                  <a:pt x="707775" y="625479"/>
                </a:lnTo>
                <a:lnTo>
                  <a:pt x="78746" y="611957"/>
                </a:lnTo>
                <a:lnTo>
                  <a:pt x="61450" y="604765"/>
                </a:lnTo>
                <a:lnTo>
                  <a:pt x="35076" y="585868"/>
                </a:lnTo>
                <a:lnTo>
                  <a:pt x="19339" y="558236"/>
                </a:lnTo>
                <a:lnTo>
                  <a:pt x="428188" y="566980"/>
                </a:lnTo>
                <a:lnTo>
                  <a:pt x="429115" y="566241"/>
                </a:lnTo>
                <a:lnTo>
                  <a:pt x="430029" y="566109"/>
                </a:lnTo>
                <a:lnTo>
                  <a:pt x="430950" y="565674"/>
                </a:lnTo>
                <a:lnTo>
                  <a:pt x="430649" y="565515"/>
                </a:lnTo>
                <a:lnTo>
                  <a:pt x="430501" y="565360"/>
                </a:lnTo>
                <a:lnTo>
                  <a:pt x="19270" y="556520"/>
                </a:lnTo>
                <a:lnTo>
                  <a:pt x="17722" y="518087"/>
                </a:lnTo>
                <a:lnTo>
                  <a:pt x="16743" y="504060"/>
                </a:lnTo>
                <a:lnTo>
                  <a:pt x="11977" y="488671"/>
                </a:lnTo>
                <a:lnTo>
                  <a:pt x="11285" y="486801"/>
                </a:lnTo>
                <a:close/>
              </a:path>
              <a:path w="1709420" h="779779">
                <a:moveTo>
                  <a:pt x="19270" y="556520"/>
                </a:moveTo>
                <a:lnTo>
                  <a:pt x="430349" y="565357"/>
                </a:lnTo>
                <a:lnTo>
                  <a:pt x="428812" y="566235"/>
                </a:lnTo>
                <a:lnTo>
                  <a:pt x="428188" y="566980"/>
                </a:lnTo>
                <a:lnTo>
                  <a:pt x="19337" y="558191"/>
                </a:lnTo>
                <a:lnTo>
                  <a:pt x="19270" y="556520"/>
                </a:lnTo>
                <a:close/>
              </a:path>
              <a:path w="1709420" h="779779">
                <a:moveTo>
                  <a:pt x="1590481" y="340849"/>
                </a:moveTo>
                <a:lnTo>
                  <a:pt x="1633800" y="361760"/>
                </a:lnTo>
                <a:lnTo>
                  <a:pt x="1668709" y="396406"/>
                </a:lnTo>
                <a:lnTo>
                  <a:pt x="1699071" y="437970"/>
                </a:lnTo>
                <a:lnTo>
                  <a:pt x="1708914" y="455904"/>
                </a:lnTo>
                <a:lnTo>
                  <a:pt x="1708731" y="468059"/>
                </a:lnTo>
                <a:lnTo>
                  <a:pt x="1626423" y="488259"/>
                </a:lnTo>
                <a:lnTo>
                  <a:pt x="1574918" y="490738"/>
                </a:lnTo>
                <a:lnTo>
                  <a:pt x="1523290" y="492360"/>
                </a:lnTo>
                <a:lnTo>
                  <a:pt x="1471709" y="496373"/>
                </a:lnTo>
                <a:lnTo>
                  <a:pt x="1419206" y="502786"/>
                </a:lnTo>
                <a:lnTo>
                  <a:pt x="1366487" y="508692"/>
                </a:lnTo>
                <a:lnTo>
                  <a:pt x="1313713" y="513117"/>
                </a:lnTo>
                <a:lnTo>
                  <a:pt x="1261043" y="515090"/>
                </a:lnTo>
                <a:lnTo>
                  <a:pt x="1208636" y="513636"/>
                </a:lnTo>
                <a:lnTo>
                  <a:pt x="1158821" y="511469"/>
                </a:lnTo>
                <a:lnTo>
                  <a:pt x="11285" y="486801"/>
                </a:lnTo>
                <a:lnTo>
                  <a:pt x="5961" y="472406"/>
                </a:lnTo>
                <a:lnTo>
                  <a:pt x="1291" y="455961"/>
                </a:lnTo>
                <a:lnTo>
                  <a:pt x="0" y="431737"/>
                </a:lnTo>
                <a:lnTo>
                  <a:pt x="6268" y="413438"/>
                </a:lnTo>
                <a:lnTo>
                  <a:pt x="18995" y="399290"/>
                </a:lnTo>
                <a:lnTo>
                  <a:pt x="37081" y="387520"/>
                </a:lnTo>
                <a:lnTo>
                  <a:pt x="38136" y="386936"/>
                </a:lnTo>
                <a:lnTo>
                  <a:pt x="434457" y="395455"/>
                </a:lnTo>
                <a:lnTo>
                  <a:pt x="594408" y="385993"/>
                </a:lnTo>
                <a:lnTo>
                  <a:pt x="1327845" y="353151"/>
                </a:lnTo>
                <a:lnTo>
                  <a:pt x="1435293" y="346660"/>
                </a:lnTo>
                <a:lnTo>
                  <a:pt x="1488983" y="342691"/>
                </a:lnTo>
                <a:lnTo>
                  <a:pt x="1500558" y="342186"/>
                </a:lnTo>
                <a:lnTo>
                  <a:pt x="1512152" y="342165"/>
                </a:lnTo>
                <a:lnTo>
                  <a:pt x="1523637" y="341857"/>
                </a:lnTo>
                <a:lnTo>
                  <a:pt x="1534890" y="340491"/>
                </a:lnTo>
                <a:lnTo>
                  <a:pt x="1590481" y="340849"/>
                </a:lnTo>
                <a:close/>
              </a:path>
              <a:path w="1709420" h="779779">
                <a:moveTo>
                  <a:pt x="650634" y="0"/>
                </a:moveTo>
                <a:lnTo>
                  <a:pt x="683925" y="48329"/>
                </a:lnTo>
                <a:lnTo>
                  <a:pt x="698576" y="91586"/>
                </a:lnTo>
                <a:lnTo>
                  <a:pt x="701516" y="137476"/>
                </a:lnTo>
                <a:lnTo>
                  <a:pt x="687544" y="183105"/>
                </a:lnTo>
                <a:lnTo>
                  <a:pt x="651460" y="225577"/>
                </a:lnTo>
                <a:lnTo>
                  <a:pt x="571714" y="291138"/>
                </a:lnTo>
                <a:lnTo>
                  <a:pt x="530921" y="322703"/>
                </a:lnTo>
                <a:lnTo>
                  <a:pt x="488533" y="352299"/>
                </a:lnTo>
                <a:lnTo>
                  <a:pt x="475168" y="360238"/>
                </a:lnTo>
                <a:lnTo>
                  <a:pt x="461208" y="368692"/>
                </a:lnTo>
                <a:lnTo>
                  <a:pt x="447392" y="379737"/>
                </a:lnTo>
                <a:lnTo>
                  <a:pt x="434457" y="395455"/>
                </a:lnTo>
                <a:lnTo>
                  <a:pt x="38136" y="386936"/>
                </a:lnTo>
                <a:lnTo>
                  <a:pt x="112060" y="345591"/>
                </a:lnTo>
                <a:lnTo>
                  <a:pt x="264694" y="258062"/>
                </a:lnTo>
                <a:lnTo>
                  <a:pt x="349217" y="208184"/>
                </a:lnTo>
                <a:lnTo>
                  <a:pt x="391158" y="182723"/>
                </a:lnTo>
                <a:lnTo>
                  <a:pt x="432823" y="156813"/>
                </a:lnTo>
                <a:lnTo>
                  <a:pt x="474167" y="130380"/>
                </a:lnTo>
                <a:lnTo>
                  <a:pt x="515144" y="103350"/>
                </a:lnTo>
                <a:lnTo>
                  <a:pt x="547559" y="82366"/>
                </a:lnTo>
                <a:lnTo>
                  <a:pt x="579645" y="60835"/>
                </a:lnTo>
                <a:lnTo>
                  <a:pt x="609680" y="36698"/>
                </a:lnTo>
                <a:lnTo>
                  <a:pt x="635943" y="7899"/>
                </a:lnTo>
                <a:lnTo>
                  <a:pt x="643560" y="903"/>
                </a:lnTo>
                <a:lnTo>
                  <a:pt x="650634" y="0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 rot="10920000">
            <a:off x="2361281" y="4467383"/>
            <a:ext cx="455498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50"/>
              </a:lnSpc>
            </a:pPr>
            <a:r>
              <a:rPr sz="3250" spc="-155" dirty="0">
                <a:latin typeface="Arial"/>
                <a:cs typeface="Arial"/>
              </a:rPr>
              <a:t>6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02638" y="609698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40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40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40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40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40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9920" y="21084"/>
            <a:ext cx="8158480" cy="10236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EMPLOYEE:</a:t>
            </a:r>
            <a:r>
              <a:rPr spc="-165" dirty="0"/>
              <a:t> </a:t>
            </a:r>
            <a:r>
              <a:rPr spc="-270" dirty="0"/>
              <a:t>SELF</a:t>
            </a:r>
            <a:r>
              <a:rPr spc="-165" dirty="0"/>
              <a:t> </a:t>
            </a:r>
            <a:r>
              <a:rPr spc="-85" dirty="0"/>
              <a:t>EVALUATION/JOB</a:t>
            </a:r>
            <a:r>
              <a:rPr spc="-165" dirty="0"/>
              <a:t> </a:t>
            </a:r>
            <a:r>
              <a:rPr spc="-160" dirty="0"/>
              <a:t>DUTIES</a:t>
            </a:r>
          </a:p>
          <a:p>
            <a:pPr marR="356870" algn="r">
              <a:lnSpc>
                <a:spcPct val="100000"/>
              </a:lnSpc>
              <a:spcBef>
                <a:spcPts val="20"/>
              </a:spcBef>
            </a:pPr>
            <a:r>
              <a:rPr spc="-335" dirty="0"/>
              <a:t>10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6954" y="1493083"/>
            <a:ext cx="3314699" cy="33146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925172" y="2826587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180" dirty="0">
                <a:latin typeface="Arial"/>
                <a:cs typeface="Arial"/>
              </a:rPr>
              <a:t>2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-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80" dirty="0">
                <a:latin typeface="Arial"/>
                <a:cs typeface="Arial"/>
              </a:rPr>
              <a:t>Partially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Successful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25172" y="2353616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415" dirty="0">
                <a:latin typeface="Arial"/>
                <a:cs typeface="Arial"/>
              </a:rPr>
              <a:t>1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-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Not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Successful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25172" y="3301642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06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5"/>
              </a:spcBef>
            </a:pPr>
            <a:r>
              <a:rPr sz="1400" spc="-145" dirty="0">
                <a:latin typeface="Arial"/>
                <a:cs typeface="Arial"/>
              </a:rPr>
              <a:t>3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10" dirty="0">
                <a:latin typeface="Arial"/>
                <a:cs typeface="Arial"/>
              </a:rPr>
              <a:t>-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Successful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925172" y="3693704"/>
            <a:ext cx="1639570" cy="916940"/>
            <a:chOff x="7925172" y="3693704"/>
            <a:chExt cx="1639570" cy="916940"/>
          </a:xfrm>
        </p:grpSpPr>
        <p:sp>
          <p:nvSpPr>
            <p:cNvPr id="16" name="object 16"/>
            <p:cNvSpPr/>
            <p:nvPr/>
          </p:nvSpPr>
          <p:spPr>
            <a:xfrm>
              <a:off x="7963113" y="3693704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3"/>
                  </a:moveTo>
                  <a:lnTo>
                    <a:pt x="1420891" y="82993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3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25172" y="3776698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5168" y="4209668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888" y="364744"/>
                  </a:moveTo>
                  <a:lnTo>
                    <a:pt x="0" y="364744"/>
                  </a:lnTo>
                  <a:lnTo>
                    <a:pt x="0" y="400761"/>
                  </a:lnTo>
                  <a:lnTo>
                    <a:pt x="1420888" y="400761"/>
                  </a:lnTo>
                  <a:lnTo>
                    <a:pt x="1420888" y="364744"/>
                  </a:lnTo>
                  <a:close/>
                </a:path>
                <a:path w="1421129" h="401320">
                  <a:moveTo>
                    <a:pt x="1420888" y="0"/>
                  </a:moveTo>
                  <a:lnTo>
                    <a:pt x="0" y="0"/>
                  </a:lnTo>
                  <a:lnTo>
                    <a:pt x="0" y="42087"/>
                  </a:lnTo>
                  <a:lnTo>
                    <a:pt x="1420888" y="42087"/>
                  </a:lnTo>
                  <a:lnTo>
                    <a:pt x="1420888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5172" y="4251754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6854" y="3774514"/>
            <a:ext cx="9378315" cy="3644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910830" indent="-123825">
              <a:lnSpc>
                <a:spcPct val="100000"/>
              </a:lnSpc>
              <a:spcBef>
                <a:spcPts val="110"/>
              </a:spcBef>
              <a:buAutoNum type="arabicPlain" startAt="4"/>
              <a:tabLst>
                <a:tab pos="7910830" algn="l"/>
              </a:tabLst>
            </a:pPr>
            <a:r>
              <a:rPr sz="1400" spc="-110" dirty="0">
                <a:latin typeface="Arial"/>
                <a:cs typeface="Arial"/>
              </a:rPr>
              <a:t>-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Superior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5"/>
              </a:spcBef>
              <a:buFont typeface="Arial"/>
              <a:buAutoNum type="arabicPlain" startAt="4"/>
            </a:pPr>
            <a:endParaRPr sz="1300">
              <a:latin typeface="Arial"/>
              <a:cs typeface="Arial"/>
            </a:endParaRPr>
          </a:p>
          <a:p>
            <a:pPr marL="7904480" indent="-117475">
              <a:lnSpc>
                <a:spcPct val="100000"/>
              </a:lnSpc>
              <a:buAutoNum type="arabicPlain" startAt="4"/>
              <a:tabLst>
                <a:tab pos="7904480" algn="l"/>
              </a:tabLst>
            </a:pPr>
            <a:r>
              <a:rPr sz="1400" spc="-110" dirty="0">
                <a:latin typeface="Arial"/>
                <a:cs typeface="Arial"/>
              </a:rPr>
              <a:t>-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Exemplary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1300">
              <a:latin typeface="Arial"/>
              <a:cs typeface="Arial"/>
            </a:endParaRPr>
          </a:p>
          <a:p>
            <a:pPr marL="306070" algn="ctr">
              <a:lnSpc>
                <a:spcPct val="100000"/>
              </a:lnSpc>
            </a:pPr>
            <a:r>
              <a:rPr sz="1700" spc="-85" dirty="0">
                <a:latin typeface="Arial"/>
                <a:cs typeface="Arial"/>
              </a:rPr>
              <a:t>Your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Job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Duties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have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been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defined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by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your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position </a:t>
            </a:r>
            <a:r>
              <a:rPr sz="1700" spc="-10" dirty="0">
                <a:latin typeface="Arial"/>
                <a:cs typeface="Arial"/>
              </a:rPr>
              <a:t>description.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5"/>
              </a:spcBef>
            </a:pPr>
            <a:endParaRPr sz="1600">
              <a:latin typeface="Arial"/>
              <a:cs typeface="Arial"/>
            </a:endParaRPr>
          </a:p>
          <a:p>
            <a:pPr marL="12700" marR="276860" indent="243204">
              <a:lnSpc>
                <a:spcPct val="106600"/>
              </a:lnSpc>
              <a:buSzPct val="88235"/>
              <a:buAutoNum type="arabicPeriod" startAt="8"/>
              <a:tabLst>
                <a:tab pos="255904" algn="l"/>
              </a:tabLst>
            </a:pPr>
            <a:r>
              <a:rPr sz="1700" spc="-95" dirty="0">
                <a:latin typeface="Arial"/>
                <a:cs typeface="Arial"/>
              </a:rPr>
              <a:t>Provide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rating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for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each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Job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Duty.</a:t>
            </a:r>
            <a:r>
              <a:rPr sz="1700" spc="2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If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rating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higher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or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lower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than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50" dirty="0">
                <a:latin typeface="Arial"/>
                <a:cs typeface="Arial"/>
              </a:rPr>
              <a:t>"3-</a:t>
            </a:r>
            <a:r>
              <a:rPr sz="1700" spc="-140" dirty="0">
                <a:latin typeface="Arial"/>
                <a:cs typeface="Arial"/>
              </a:rPr>
              <a:t>Successful",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should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provide </a:t>
            </a:r>
            <a:r>
              <a:rPr sz="1700" spc="-135" dirty="0">
                <a:latin typeface="Arial"/>
                <a:cs typeface="Arial"/>
              </a:rPr>
              <a:t>comments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rating.</a:t>
            </a:r>
            <a:endParaRPr sz="1700">
              <a:latin typeface="Arial"/>
              <a:cs typeface="Arial"/>
            </a:endParaRPr>
          </a:p>
          <a:p>
            <a:pPr marL="60325" marR="39370" indent="-48260">
              <a:lnSpc>
                <a:spcPct val="106600"/>
              </a:lnSpc>
              <a:buSzPct val="88235"/>
              <a:buAutoNum type="arabicPeriod" startAt="8"/>
              <a:tabLst>
                <a:tab pos="60325" algn="l"/>
                <a:tab pos="253365" algn="l"/>
              </a:tabLst>
            </a:pPr>
            <a:r>
              <a:rPr sz="1700" spc="-114" dirty="0">
                <a:latin typeface="Arial"/>
                <a:cs typeface="Arial"/>
              </a:rPr>
              <a:t>	You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attach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documents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anything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in</a:t>
            </a:r>
            <a:r>
              <a:rPr sz="1700" spc="-65" dirty="0">
                <a:latin typeface="Arial"/>
                <a:cs typeface="Arial"/>
              </a:rPr>
              <a:t> the </a:t>
            </a:r>
            <a:r>
              <a:rPr sz="1700" spc="-105" dirty="0">
                <a:latin typeface="Arial"/>
                <a:cs typeface="Arial"/>
              </a:rPr>
              <a:t>evaluation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(certificates,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list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training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completed,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etc). </a:t>
            </a:r>
            <a:r>
              <a:rPr sz="1700" spc="-120" dirty="0">
                <a:latin typeface="Arial"/>
                <a:cs typeface="Arial"/>
              </a:rPr>
              <a:t>However,</a:t>
            </a:r>
            <a:r>
              <a:rPr sz="1700" spc="-70" dirty="0">
                <a:latin typeface="Arial"/>
                <a:cs typeface="Arial"/>
              </a:rPr>
              <a:t> there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no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requirement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upload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attachments.</a:t>
            </a:r>
            <a:endParaRPr sz="1700">
              <a:latin typeface="Arial"/>
              <a:cs typeface="Arial"/>
            </a:endParaRPr>
          </a:p>
          <a:p>
            <a:pPr marL="283845" indent="-277495">
              <a:lnSpc>
                <a:spcPct val="100000"/>
              </a:lnSpc>
              <a:spcBef>
                <a:spcPts val="135"/>
              </a:spcBef>
              <a:buSzPct val="88235"/>
              <a:buAutoNum type="arabicPeriod" startAt="8"/>
              <a:tabLst>
                <a:tab pos="283845" algn="l"/>
              </a:tabLst>
            </a:pPr>
            <a:r>
              <a:rPr sz="1700" spc="-65" dirty="0">
                <a:latin typeface="Arial"/>
                <a:cs typeface="Arial"/>
              </a:rPr>
              <a:t>Click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SAVE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often!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1600">
              <a:latin typeface="Arial"/>
              <a:cs typeface="Arial"/>
            </a:endParaRPr>
          </a:p>
          <a:p>
            <a:pPr marL="306705" algn="ctr">
              <a:lnSpc>
                <a:spcPct val="100000"/>
              </a:lnSpc>
            </a:pPr>
            <a:r>
              <a:rPr sz="1700" spc="-80" dirty="0">
                <a:latin typeface="Arial"/>
                <a:cs typeface="Arial"/>
              </a:rPr>
              <a:t>While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appears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that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edit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Section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Weight,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the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system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will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not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allow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alter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this.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411" y="905867"/>
            <a:ext cx="9505950" cy="4314825"/>
            <a:chOff x="276411" y="905867"/>
            <a:chExt cx="9505950" cy="4314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411" y="905867"/>
              <a:ext cx="9505949" cy="4314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14427" y="4410685"/>
              <a:ext cx="1709420" cy="779780"/>
            </a:xfrm>
            <a:custGeom>
              <a:avLst/>
              <a:gdLst/>
              <a:ahLst/>
              <a:cxnLst/>
              <a:rect l="l" t="t" r="r" b="b"/>
              <a:pathLst>
                <a:path w="1709420" h="779779">
                  <a:moveTo>
                    <a:pt x="748739" y="624057"/>
                  </a:moveTo>
                  <a:lnTo>
                    <a:pt x="766006" y="631159"/>
                  </a:lnTo>
                  <a:lnTo>
                    <a:pt x="779314" y="645005"/>
                  </a:lnTo>
                  <a:lnTo>
                    <a:pt x="787784" y="665321"/>
                  </a:lnTo>
                  <a:lnTo>
                    <a:pt x="789706" y="672259"/>
                  </a:lnTo>
                  <a:lnTo>
                    <a:pt x="791758" y="679142"/>
                  </a:lnTo>
                  <a:lnTo>
                    <a:pt x="793724" y="686024"/>
                  </a:lnTo>
                  <a:lnTo>
                    <a:pt x="795390" y="692956"/>
                  </a:lnTo>
                  <a:lnTo>
                    <a:pt x="800003" y="739371"/>
                  </a:lnTo>
                  <a:lnTo>
                    <a:pt x="789595" y="767392"/>
                  </a:lnTo>
                  <a:lnTo>
                    <a:pt x="762080" y="779280"/>
                  </a:lnTo>
                  <a:lnTo>
                    <a:pt x="715373" y="777294"/>
                  </a:lnTo>
                  <a:lnTo>
                    <a:pt x="666441" y="769829"/>
                  </a:lnTo>
                  <a:lnTo>
                    <a:pt x="617736" y="761471"/>
                  </a:lnTo>
                  <a:lnTo>
                    <a:pt x="569253" y="752248"/>
                  </a:lnTo>
                  <a:lnTo>
                    <a:pt x="520983" y="742188"/>
                  </a:lnTo>
                  <a:lnTo>
                    <a:pt x="472920" y="731321"/>
                  </a:lnTo>
                  <a:lnTo>
                    <a:pt x="425056" y="719674"/>
                  </a:lnTo>
                  <a:lnTo>
                    <a:pt x="377384" y="707275"/>
                  </a:lnTo>
                  <a:lnTo>
                    <a:pt x="329897" y="694155"/>
                  </a:lnTo>
                  <a:lnTo>
                    <a:pt x="282587" y="680340"/>
                  </a:lnTo>
                  <a:lnTo>
                    <a:pt x="235447" y="665859"/>
                  </a:lnTo>
                  <a:lnTo>
                    <a:pt x="188471" y="650741"/>
                  </a:lnTo>
                  <a:lnTo>
                    <a:pt x="141650" y="635014"/>
                  </a:lnTo>
                  <a:lnTo>
                    <a:pt x="94978" y="618707"/>
                  </a:lnTo>
                  <a:lnTo>
                    <a:pt x="78746" y="611957"/>
                  </a:lnTo>
                  <a:lnTo>
                    <a:pt x="707775" y="625479"/>
                  </a:lnTo>
                  <a:lnTo>
                    <a:pt x="728388" y="623975"/>
                  </a:lnTo>
                  <a:lnTo>
                    <a:pt x="748739" y="624057"/>
                  </a:lnTo>
                  <a:close/>
                </a:path>
                <a:path w="1709420" h="779779">
                  <a:moveTo>
                    <a:pt x="11285" y="486801"/>
                  </a:moveTo>
                  <a:lnTo>
                    <a:pt x="1158821" y="511469"/>
                  </a:lnTo>
                  <a:lnTo>
                    <a:pt x="1109184" y="511486"/>
                  </a:lnTo>
                  <a:lnTo>
                    <a:pt x="1059696" y="513293"/>
                  </a:lnTo>
                  <a:lnTo>
                    <a:pt x="1010327" y="516496"/>
                  </a:lnTo>
                  <a:lnTo>
                    <a:pt x="961046" y="520702"/>
                  </a:lnTo>
                  <a:lnTo>
                    <a:pt x="813437" y="535391"/>
                  </a:lnTo>
                  <a:lnTo>
                    <a:pt x="764212" y="539665"/>
                  </a:lnTo>
                  <a:lnTo>
                    <a:pt x="714927" y="542971"/>
                  </a:lnTo>
                  <a:lnTo>
                    <a:pt x="612571" y="547018"/>
                  </a:lnTo>
                  <a:lnTo>
                    <a:pt x="453589" y="557964"/>
                  </a:lnTo>
                  <a:lnTo>
                    <a:pt x="452142" y="561728"/>
                  </a:lnTo>
                  <a:lnTo>
                    <a:pt x="452367" y="565375"/>
                  </a:lnTo>
                  <a:lnTo>
                    <a:pt x="454265" y="568907"/>
                  </a:lnTo>
                  <a:lnTo>
                    <a:pt x="600628" y="604559"/>
                  </a:lnTo>
                  <a:lnTo>
                    <a:pt x="668722" y="620110"/>
                  </a:lnTo>
                  <a:lnTo>
                    <a:pt x="688000" y="623771"/>
                  </a:lnTo>
                  <a:lnTo>
                    <a:pt x="707775" y="625479"/>
                  </a:lnTo>
                  <a:lnTo>
                    <a:pt x="78746" y="611957"/>
                  </a:lnTo>
                  <a:lnTo>
                    <a:pt x="61450" y="604765"/>
                  </a:lnTo>
                  <a:lnTo>
                    <a:pt x="35076" y="585868"/>
                  </a:lnTo>
                  <a:lnTo>
                    <a:pt x="19339" y="558236"/>
                  </a:lnTo>
                  <a:lnTo>
                    <a:pt x="428188" y="566980"/>
                  </a:lnTo>
                  <a:lnTo>
                    <a:pt x="429115" y="566241"/>
                  </a:lnTo>
                  <a:lnTo>
                    <a:pt x="430029" y="566109"/>
                  </a:lnTo>
                  <a:lnTo>
                    <a:pt x="430950" y="565674"/>
                  </a:lnTo>
                  <a:lnTo>
                    <a:pt x="430649" y="565515"/>
                  </a:lnTo>
                  <a:lnTo>
                    <a:pt x="430501" y="565360"/>
                  </a:lnTo>
                  <a:lnTo>
                    <a:pt x="19270" y="556520"/>
                  </a:lnTo>
                  <a:lnTo>
                    <a:pt x="17722" y="518087"/>
                  </a:lnTo>
                  <a:lnTo>
                    <a:pt x="16743" y="504060"/>
                  </a:lnTo>
                  <a:lnTo>
                    <a:pt x="11977" y="488671"/>
                  </a:lnTo>
                  <a:lnTo>
                    <a:pt x="11285" y="486801"/>
                  </a:lnTo>
                  <a:close/>
                </a:path>
                <a:path w="1709420" h="779779">
                  <a:moveTo>
                    <a:pt x="19270" y="556520"/>
                  </a:moveTo>
                  <a:lnTo>
                    <a:pt x="430349" y="565357"/>
                  </a:lnTo>
                  <a:lnTo>
                    <a:pt x="428812" y="566235"/>
                  </a:lnTo>
                  <a:lnTo>
                    <a:pt x="428188" y="566980"/>
                  </a:lnTo>
                  <a:lnTo>
                    <a:pt x="19337" y="558191"/>
                  </a:lnTo>
                  <a:lnTo>
                    <a:pt x="19270" y="556520"/>
                  </a:lnTo>
                  <a:close/>
                </a:path>
                <a:path w="1709420" h="779779">
                  <a:moveTo>
                    <a:pt x="1590481" y="340849"/>
                  </a:moveTo>
                  <a:lnTo>
                    <a:pt x="1633800" y="361760"/>
                  </a:lnTo>
                  <a:lnTo>
                    <a:pt x="1668709" y="396406"/>
                  </a:lnTo>
                  <a:lnTo>
                    <a:pt x="1699071" y="437970"/>
                  </a:lnTo>
                  <a:lnTo>
                    <a:pt x="1708914" y="455904"/>
                  </a:lnTo>
                  <a:lnTo>
                    <a:pt x="1708731" y="468059"/>
                  </a:lnTo>
                  <a:lnTo>
                    <a:pt x="1626423" y="488259"/>
                  </a:lnTo>
                  <a:lnTo>
                    <a:pt x="1574918" y="490738"/>
                  </a:lnTo>
                  <a:lnTo>
                    <a:pt x="1523290" y="492360"/>
                  </a:lnTo>
                  <a:lnTo>
                    <a:pt x="1471709" y="496373"/>
                  </a:lnTo>
                  <a:lnTo>
                    <a:pt x="1419206" y="502786"/>
                  </a:lnTo>
                  <a:lnTo>
                    <a:pt x="1366487" y="508692"/>
                  </a:lnTo>
                  <a:lnTo>
                    <a:pt x="1313713" y="513117"/>
                  </a:lnTo>
                  <a:lnTo>
                    <a:pt x="1261043" y="515090"/>
                  </a:lnTo>
                  <a:lnTo>
                    <a:pt x="1208636" y="513636"/>
                  </a:lnTo>
                  <a:lnTo>
                    <a:pt x="1158821" y="511469"/>
                  </a:lnTo>
                  <a:lnTo>
                    <a:pt x="11285" y="486801"/>
                  </a:lnTo>
                  <a:lnTo>
                    <a:pt x="5961" y="472406"/>
                  </a:lnTo>
                  <a:lnTo>
                    <a:pt x="1291" y="455961"/>
                  </a:lnTo>
                  <a:lnTo>
                    <a:pt x="0" y="431737"/>
                  </a:lnTo>
                  <a:lnTo>
                    <a:pt x="6268" y="413438"/>
                  </a:lnTo>
                  <a:lnTo>
                    <a:pt x="18995" y="399290"/>
                  </a:lnTo>
                  <a:lnTo>
                    <a:pt x="37081" y="387520"/>
                  </a:lnTo>
                  <a:lnTo>
                    <a:pt x="38136" y="386936"/>
                  </a:lnTo>
                  <a:lnTo>
                    <a:pt x="434457" y="395455"/>
                  </a:lnTo>
                  <a:lnTo>
                    <a:pt x="594408" y="385993"/>
                  </a:lnTo>
                  <a:lnTo>
                    <a:pt x="1327845" y="353151"/>
                  </a:lnTo>
                  <a:lnTo>
                    <a:pt x="1435293" y="346660"/>
                  </a:lnTo>
                  <a:lnTo>
                    <a:pt x="1488983" y="342691"/>
                  </a:lnTo>
                  <a:lnTo>
                    <a:pt x="1500558" y="342186"/>
                  </a:lnTo>
                  <a:lnTo>
                    <a:pt x="1512152" y="342165"/>
                  </a:lnTo>
                  <a:lnTo>
                    <a:pt x="1523637" y="341857"/>
                  </a:lnTo>
                  <a:lnTo>
                    <a:pt x="1534890" y="340491"/>
                  </a:lnTo>
                  <a:lnTo>
                    <a:pt x="1590481" y="340849"/>
                  </a:lnTo>
                  <a:close/>
                </a:path>
                <a:path w="1709420" h="779779">
                  <a:moveTo>
                    <a:pt x="650634" y="0"/>
                  </a:moveTo>
                  <a:lnTo>
                    <a:pt x="683925" y="48329"/>
                  </a:lnTo>
                  <a:lnTo>
                    <a:pt x="698576" y="91586"/>
                  </a:lnTo>
                  <a:lnTo>
                    <a:pt x="701516" y="137476"/>
                  </a:lnTo>
                  <a:lnTo>
                    <a:pt x="687544" y="183105"/>
                  </a:lnTo>
                  <a:lnTo>
                    <a:pt x="651460" y="225577"/>
                  </a:lnTo>
                  <a:lnTo>
                    <a:pt x="571714" y="291138"/>
                  </a:lnTo>
                  <a:lnTo>
                    <a:pt x="530921" y="322703"/>
                  </a:lnTo>
                  <a:lnTo>
                    <a:pt x="488533" y="352299"/>
                  </a:lnTo>
                  <a:lnTo>
                    <a:pt x="475168" y="360238"/>
                  </a:lnTo>
                  <a:lnTo>
                    <a:pt x="461208" y="368692"/>
                  </a:lnTo>
                  <a:lnTo>
                    <a:pt x="447392" y="379737"/>
                  </a:lnTo>
                  <a:lnTo>
                    <a:pt x="434457" y="395455"/>
                  </a:lnTo>
                  <a:lnTo>
                    <a:pt x="38136" y="386936"/>
                  </a:lnTo>
                  <a:lnTo>
                    <a:pt x="112060" y="345591"/>
                  </a:lnTo>
                  <a:lnTo>
                    <a:pt x="264694" y="258062"/>
                  </a:lnTo>
                  <a:lnTo>
                    <a:pt x="349217" y="208184"/>
                  </a:lnTo>
                  <a:lnTo>
                    <a:pt x="391158" y="182723"/>
                  </a:lnTo>
                  <a:lnTo>
                    <a:pt x="432823" y="156813"/>
                  </a:lnTo>
                  <a:lnTo>
                    <a:pt x="474167" y="130380"/>
                  </a:lnTo>
                  <a:lnTo>
                    <a:pt x="515144" y="103350"/>
                  </a:lnTo>
                  <a:lnTo>
                    <a:pt x="547559" y="82366"/>
                  </a:lnTo>
                  <a:lnTo>
                    <a:pt x="579645" y="60835"/>
                  </a:lnTo>
                  <a:lnTo>
                    <a:pt x="609680" y="36698"/>
                  </a:lnTo>
                  <a:lnTo>
                    <a:pt x="635943" y="7899"/>
                  </a:lnTo>
                  <a:lnTo>
                    <a:pt x="643560" y="903"/>
                  </a:lnTo>
                  <a:lnTo>
                    <a:pt x="650634" y="0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6854" y="5280919"/>
            <a:ext cx="9387205" cy="240694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7180" algn="ctr">
              <a:lnSpc>
                <a:spcPct val="100000"/>
              </a:lnSpc>
              <a:spcBef>
                <a:spcPts val="135"/>
              </a:spcBef>
            </a:pPr>
            <a:r>
              <a:rPr sz="1700" spc="-114" dirty="0">
                <a:latin typeface="Arial"/>
                <a:cs typeface="Arial"/>
              </a:rPr>
              <a:t>Performance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Factors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are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defined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lang="en-US" sz="1700" spc="-95" dirty="0">
                <a:latin typeface="Arial"/>
                <a:cs typeface="Arial"/>
              </a:rPr>
              <a:t>University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System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Georgia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level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35" dirty="0">
                <a:latin typeface="Arial"/>
                <a:cs typeface="Arial"/>
              </a:rPr>
              <a:t>for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all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employees.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600" dirty="0">
              <a:latin typeface="Arial"/>
              <a:cs typeface="Arial"/>
            </a:endParaRPr>
          </a:p>
          <a:p>
            <a:pPr marL="12700" marR="122555" indent="-6985">
              <a:lnSpc>
                <a:spcPct val="108700"/>
              </a:lnSpc>
              <a:spcBef>
                <a:spcPts val="5"/>
              </a:spcBef>
              <a:buSzPct val="82352"/>
              <a:buAutoNum type="arabicPeriod" startAt="11"/>
              <a:tabLst>
                <a:tab pos="264795" algn="l"/>
              </a:tabLst>
            </a:pPr>
            <a:r>
              <a:rPr sz="1700" spc="-100" dirty="0">
                <a:latin typeface="Arial"/>
                <a:cs typeface="Arial"/>
              </a:rPr>
              <a:t>	Provide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90" dirty="0">
                <a:latin typeface="Arial"/>
                <a:cs typeface="Arial"/>
              </a:rPr>
              <a:t> rating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each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Performance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Factor.</a:t>
            </a:r>
            <a:r>
              <a:rPr sz="1700" spc="3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If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90" dirty="0">
                <a:latin typeface="Arial"/>
                <a:cs typeface="Arial"/>
              </a:rPr>
              <a:t> rating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higher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or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lower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than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"3-</a:t>
            </a:r>
            <a:r>
              <a:rPr sz="1700" spc="-140" dirty="0">
                <a:latin typeface="Arial"/>
                <a:cs typeface="Arial"/>
              </a:rPr>
              <a:t>Successful",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should </a:t>
            </a:r>
            <a:r>
              <a:rPr sz="1700" spc="-80" dirty="0">
                <a:latin typeface="Arial"/>
                <a:cs typeface="Arial"/>
              </a:rPr>
              <a:t>provide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35" dirty="0">
                <a:latin typeface="Arial"/>
                <a:cs typeface="Arial"/>
              </a:rPr>
              <a:t>comments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rating.</a:t>
            </a:r>
            <a:endParaRPr sz="1700" dirty="0">
              <a:latin typeface="Arial"/>
              <a:cs typeface="Arial"/>
            </a:endParaRPr>
          </a:p>
          <a:p>
            <a:pPr marL="60325" marR="5080" indent="-48260">
              <a:lnSpc>
                <a:spcPct val="108700"/>
              </a:lnSpc>
              <a:buSzPct val="82352"/>
              <a:buAutoNum type="arabicPeriod" startAt="11"/>
              <a:tabLst>
                <a:tab pos="60325" algn="l"/>
                <a:tab pos="302260" algn="l"/>
              </a:tabLst>
            </a:pPr>
            <a:r>
              <a:rPr sz="1700" spc="-114" dirty="0">
                <a:latin typeface="Arial"/>
                <a:cs typeface="Arial"/>
              </a:rPr>
              <a:t>	You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attach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documents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anything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in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evaluation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85" dirty="0">
                <a:latin typeface="Arial"/>
                <a:cs typeface="Arial"/>
              </a:rPr>
              <a:t>(certificates,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list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training</a:t>
            </a:r>
            <a:r>
              <a:rPr sz="1700" spc="-6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completed,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etc). </a:t>
            </a:r>
            <a:r>
              <a:rPr sz="1700" spc="-120" dirty="0">
                <a:latin typeface="Arial"/>
                <a:cs typeface="Arial"/>
              </a:rPr>
              <a:t>However,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there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no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requirement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upload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attachments.</a:t>
            </a:r>
            <a:endParaRPr sz="1700" dirty="0">
              <a:latin typeface="Arial"/>
              <a:cs typeface="Arial"/>
            </a:endParaRPr>
          </a:p>
          <a:p>
            <a:pPr marL="259079" indent="-258445">
              <a:lnSpc>
                <a:spcPct val="100000"/>
              </a:lnSpc>
              <a:spcBef>
                <a:spcPts val="175"/>
              </a:spcBef>
              <a:buSzPct val="82352"/>
              <a:buAutoNum type="arabicPeriod" startAt="11"/>
              <a:tabLst>
                <a:tab pos="259079" algn="l"/>
              </a:tabLst>
            </a:pPr>
            <a:r>
              <a:rPr sz="1700" spc="-70" dirty="0">
                <a:latin typeface="Arial"/>
                <a:cs typeface="Arial"/>
              </a:rPr>
              <a:t>Click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SAVE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often!</a:t>
            </a:r>
            <a:endParaRPr sz="1700" dirty="0">
              <a:latin typeface="Arial"/>
              <a:cs typeface="Arial"/>
            </a:endParaRPr>
          </a:p>
          <a:p>
            <a:pPr marL="297180" algn="ctr">
              <a:lnSpc>
                <a:spcPct val="100000"/>
              </a:lnSpc>
              <a:spcBef>
                <a:spcPts val="1110"/>
              </a:spcBef>
            </a:pPr>
            <a:r>
              <a:rPr sz="1700" spc="-80" dirty="0">
                <a:latin typeface="Arial"/>
                <a:cs typeface="Arial"/>
              </a:rPr>
              <a:t>While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appears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that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edit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Section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Weight,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system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will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not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allow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alter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this.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11572" y="4566433"/>
            <a:ext cx="35052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570" dirty="0">
                <a:latin typeface="Arial"/>
                <a:cs typeface="Arial"/>
              </a:rPr>
              <a:t>12</a:t>
            </a:r>
            <a:endParaRPr sz="3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4041" y="2743262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39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39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39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39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39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64785" y="2664823"/>
            <a:ext cx="29083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805" dirty="0">
                <a:latin typeface="Arial"/>
                <a:cs typeface="Arial"/>
              </a:rPr>
              <a:t>11</a:t>
            </a:r>
            <a:endParaRPr sz="32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8812" y="960383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39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39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39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39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39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4965" y="24894"/>
            <a:ext cx="8869045" cy="138303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38220" marR="5080" indent="-3526154">
              <a:lnSpc>
                <a:spcPts val="3150"/>
              </a:lnSpc>
              <a:spcBef>
                <a:spcPts val="860"/>
              </a:spcBef>
            </a:pPr>
            <a:r>
              <a:rPr spc="-170" dirty="0"/>
              <a:t>EMPLOYEE:</a:t>
            </a:r>
            <a:r>
              <a:rPr spc="-190" dirty="0"/>
              <a:t> </a:t>
            </a:r>
            <a:r>
              <a:rPr spc="-270" dirty="0"/>
              <a:t>SELF</a:t>
            </a:r>
            <a:r>
              <a:rPr spc="-185" dirty="0"/>
              <a:t> </a:t>
            </a:r>
            <a:r>
              <a:rPr spc="-135" dirty="0"/>
              <a:t>EVALUATION/PERFORMANCE </a:t>
            </a:r>
            <a:r>
              <a:rPr spc="-75" dirty="0"/>
              <a:t>FACTORS</a:t>
            </a:r>
          </a:p>
          <a:p>
            <a:pPr marR="742950" algn="r">
              <a:lnSpc>
                <a:spcPts val="3620"/>
              </a:lnSpc>
            </a:pPr>
            <a:r>
              <a:rPr spc="-500" dirty="0"/>
              <a:t>13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238775" y="1867474"/>
            <a:ext cx="3314700" cy="3314700"/>
            <a:chOff x="6238775" y="1867474"/>
            <a:chExt cx="3314700" cy="33147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1620" y="2232828"/>
              <a:ext cx="2314574" cy="23145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8775" y="1867474"/>
              <a:ext cx="3314699" cy="33146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856994" y="3200977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195" dirty="0">
                <a:latin typeface="Arial"/>
                <a:cs typeface="Arial"/>
              </a:rPr>
              <a:t>2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-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Emerging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56994" y="2728007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475" dirty="0">
                <a:latin typeface="Arial"/>
                <a:cs typeface="Arial"/>
              </a:rPr>
              <a:t>1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-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Not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Successful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6994" y="3676034"/>
            <a:ext cx="1639570" cy="323215"/>
          </a:xfrm>
          <a:prstGeom prst="rect">
            <a:avLst/>
          </a:prstGeom>
          <a:solidFill>
            <a:srgbClr val="FFFB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600" spc="-165" dirty="0">
                <a:latin typeface="Arial"/>
                <a:cs typeface="Arial"/>
              </a:rPr>
              <a:t>3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-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Successful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56994" y="4068096"/>
            <a:ext cx="1639570" cy="405765"/>
            <a:chOff x="7856994" y="4068096"/>
            <a:chExt cx="1639570" cy="405765"/>
          </a:xfrm>
        </p:grpSpPr>
        <p:sp>
          <p:nvSpPr>
            <p:cNvPr id="18" name="object 18"/>
            <p:cNvSpPr/>
            <p:nvPr/>
          </p:nvSpPr>
          <p:spPr>
            <a:xfrm>
              <a:off x="7894934" y="4068096"/>
              <a:ext cx="1421130" cy="83185"/>
            </a:xfrm>
            <a:custGeom>
              <a:avLst/>
              <a:gdLst/>
              <a:ahLst/>
              <a:cxnLst/>
              <a:rect l="l" t="t" r="r" b="b"/>
              <a:pathLst>
                <a:path w="1421129" h="83185">
                  <a:moveTo>
                    <a:pt x="0" y="82994"/>
                  </a:moveTo>
                  <a:lnTo>
                    <a:pt x="1420891" y="82994"/>
                  </a:lnTo>
                  <a:lnTo>
                    <a:pt x="1420891" y="0"/>
                  </a:lnTo>
                  <a:lnTo>
                    <a:pt x="0" y="0"/>
                  </a:lnTo>
                  <a:lnTo>
                    <a:pt x="0" y="82994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56994" y="4151090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56994" y="4147406"/>
            <a:ext cx="163957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30"/>
              </a:spcBef>
            </a:pPr>
            <a:r>
              <a:rPr sz="1600" spc="-125" dirty="0">
                <a:latin typeface="Arial"/>
                <a:cs typeface="Arial"/>
              </a:rPr>
              <a:t>4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-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Superior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856993" y="4584047"/>
            <a:ext cx="1639570" cy="401320"/>
            <a:chOff x="7856993" y="4584047"/>
            <a:chExt cx="1639570" cy="401320"/>
          </a:xfrm>
        </p:grpSpPr>
        <p:sp>
          <p:nvSpPr>
            <p:cNvPr id="22" name="object 22"/>
            <p:cNvSpPr/>
            <p:nvPr/>
          </p:nvSpPr>
          <p:spPr>
            <a:xfrm>
              <a:off x="7856982" y="4584051"/>
              <a:ext cx="1421130" cy="401320"/>
            </a:xfrm>
            <a:custGeom>
              <a:avLst/>
              <a:gdLst/>
              <a:ahLst/>
              <a:cxnLst/>
              <a:rect l="l" t="t" r="r" b="b"/>
              <a:pathLst>
                <a:path w="1421129" h="401320">
                  <a:moveTo>
                    <a:pt x="1420901" y="364756"/>
                  </a:moveTo>
                  <a:lnTo>
                    <a:pt x="0" y="364756"/>
                  </a:lnTo>
                  <a:lnTo>
                    <a:pt x="0" y="400761"/>
                  </a:lnTo>
                  <a:lnTo>
                    <a:pt x="1420901" y="400761"/>
                  </a:lnTo>
                  <a:lnTo>
                    <a:pt x="1420901" y="364756"/>
                  </a:lnTo>
                  <a:close/>
                </a:path>
                <a:path w="1421129" h="401320">
                  <a:moveTo>
                    <a:pt x="1420901" y="0"/>
                  </a:moveTo>
                  <a:lnTo>
                    <a:pt x="0" y="0"/>
                  </a:lnTo>
                  <a:lnTo>
                    <a:pt x="0" y="42100"/>
                  </a:lnTo>
                  <a:lnTo>
                    <a:pt x="1420901" y="42100"/>
                  </a:lnTo>
                  <a:lnTo>
                    <a:pt x="1420901" y="0"/>
                  </a:lnTo>
                  <a:close/>
                </a:path>
              </a:pathLst>
            </a:custGeom>
            <a:solidFill>
              <a:srgbClr val="A5AB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56993" y="4626145"/>
              <a:ext cx="1639570" cy="323215"/>
            </a:xfrm>
            <a:custGeom>
              <a:avLst/>
              <a:gdLst/>
              <a:ahLst/>
              <a:cxnLst/>
              <a:rect l="l" t="t" r="r" b="b"/>
              <a:pathLst>
                <a:path w="1639570" h="323214">
                  <a:moveTo>
                    <a:pt x="0" y="0"/>
                  </a:moveTo>
                  <a:lnTo>
                    <a:pt x="1639490" y="0"/>
                  </a:lnTo>
                  <a:lnTo>
                    <a:pt x="1639490" y="322656"/>
                  </a:lnTo>
                  <a:lnTo>
                    <a:pt x="0" y="322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B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856994" y="4622460"/>
            <a:ext cx="1639570" cy="2743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30"/>
              </a:spcBef>
            </a:pPr>
            <a:r>
              <a:rPr sz="1600" spc="-175" dirty="0">
                <a:latin typeface="Arial"/>
                <a:cs typeface="Arial"/>
              </a:rPr>
              <a:t>5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-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Exemplary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722" y="682816"/>
            <a:ext cx="9653270" cy="4333875"/>
            <a:chOff x="121722" y="682816"/>
            <a:chExt cx="9653270" cy="4333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686" y="682816"/>
              <a:ext cx="9486899" cy="43338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294" y="2063836"/>
              <a:ext cx="2324099" cy="23240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1722" y="2069143"/>
              <a:ext cx="1709420" cy="777240"/>
            </a:xfrm>
            <a:custGeom>
              <a:avLst/>
              <a:gdLst/>
              <a:ahLst/>
              <a:cxnLst/>
              <a:rect l="l" t="t" r="r" b="b"/>
              <a:pathLst>
                <a:path w="1709420" h="777239">
                  <a:moveTo>
                    <a:pt x="956418" y="154899"/>
                  </a:moveTo>
                  <a:lnTo>
                    <a:pt x="939001" y="148171"/>
                  </a:lnTo>
                  <a:lnTo>
                    <a:pt x="925400" y="134613"/>
                  </a:lnTo>
                  <a:lnTo>
                    <a:pt x="916495" y="114484"/>
                  </a:lnTo>
                  <a:lnTo>
                    <a:pt x="914424" y="107589"/>
                  </a:lnTo>
                  <a:lnTo>
                    <a:pt x="912225" y="100751"/>
                  </a:lnTo>
                  <a:lnTo>
                    <a:pt x="910111" y="93913"/>
                  </a:lnTo>
                  <a:lnTo>
                    <a:pt x="908297" y="87019"/>
                  </a:lnTo>
                  <a:lnTo>
                    <a:pt x="902686" y="40714"/>
                  </a:lnTo>
                  <a:lnTo>
                    <a:pt x="912491" y="12476"/>
                  </a:lnTo>
                  <a:lnTo>
                    <a:pt x="939744" y="0"/>
                  </a:lnTo>
                  <a:lnTo>
                    <a:pt x="986482" y="981"/>
                  </a:lnTo>
                  <a:lnTo>
                    <a:pt x="1035564" y="7393"/>
                  </a:lnTo>
                  <a:lnTo>
                    <a:pt x="1084436" y="14702"/>
                  </a:lnTo>
                  <a:lnTo>
                    <a:pt x="1133107" y="22881"/>
                  </a:lnTo>
                  <a:lnTo>
                    <a:pt x="1181582" y="31901"/>
                  </a:lnTo>
                  <a:lnTo>
                    <a:pt x="1229867" y="41733"/>
                  </a:lnTo>
                  <a:lnTo>
                    <a:pt x="1277971" y="52348"/>
                  </a:lnTo>
                  <a:lnTo>
                    <a:pt x="1325898" y="63719"/>
                  </a:lnTo>
                  <a:lnTo>
                    <a:pt x="1373656" y="75816"/>
                  </a:lnTo>
                  <a:lnTo>
                    <a:pt x="1421252" y="88611"/>
                  </a:lnTo>
                  <a:lnTo>
                    <a:pt x="1468692" y="102076"/>
                  </a:lnTo>
                  <a:lnTo>
                    <a:pt x="1515983" y="116180"/>
                  </a:lnTo>
                  <a:lnTo>
                    <a:pt x="1563131" y="130898"/>
                  </a:lnTo>
                  <a:lnTo>
                    <a:pt x="1610143" y="146198"/>
                  </a:lnTo>
                  <a:lnTo>
                    <a:pt x="1626515" y="152597"/>
                  </a:lnTo>
                  <a:lnTo>
                    <a:pt x="997341" y="152597"/>
                  </a:lnTo>
                  <a:lnTo>
                    <a:pt x="976766" y="154544"/>
                  </a:lnTo>
                  <a:lnTo>
                    <a:pt x="956418" y="154899"/>
                  </a:lnTo>
                  <a:close/>
                </a:path>
                <a:path w="1709420" h="777239">
                  <a:moveTo>
                    <a:pt x="1696651" y="276275"/>
                  </a:moveTo>
                  <a:lnTo>
                    <a:pt x="548850" y="276275"/>
                  </a:lnTo>
                  <a:lnTo>
                    <a:pt x="598475" y="275191"/>
                  </a:lnTo>
                  <a:lnTo>
                    <a:pt x="647912" y="272321"/>
                  </a:lnTo>
                  <a:lnTo>
                    <a:pt x="697202" y="268057"/>
                  </a:lnTo>
                  <a:lnTo>
                    <a:pt x="746381" y="262794"/>
                  </a:lnTo>
                  <a:lnTo>
                    <a:pt x="893640" y="244935"/>
                  </a:lnTo>
                  <a:lnTo>
                    <a:pt x="942762" y="239604"/>
                  </a:lnTo>
                  <a:lnTo>
                    <a:pt x="991965" y="235240"/>
                  </a:lnTo>
                  <a:lnTo>
                    <a:pt x="1094210" y="228995"/>
                  </a:lnTo>
                  <a:lnTo>
                    <a:pt x="1252919" y="214634"/>
                  </a:lnTo>
                  <a:lnTo>
                    <a:pt x="1254286" y="210840"/>
                  </a:lnTo>
                  <a:lnTo>
                    <a:pt x="1253982" y="207198"/>
                  </a:lnTo>
                  <a:lnTo>
                    <a:pt x="1252008" y="203708"/>
                  </a:lnTo>
                  <a:lnTo>
                    <a:pt x="1104913" y="171209"/>
                  </a:lnTo>
                  <a:lnTo>
                    <a:pt x="1036501" y="157126"/>
                  </a:lnTo>
                  <a:lnTo>
                    <a:pt x="1017149" y="153880"/>
                  </a:lnTo>
                  <a:lnTo>
                    <a:pt x="997341" y="152597"/>
                  </a:lnTo>
                  <a:lnTo>
                    <a:pt x="1626515" y="152597"/>
                  </a:lnTo>
                  <a:lnTo>
                    <a:pt x="1643962" y="159416"/>
                  </a:lnTo>
                  <a:lnTo>
                    <a:pt x="1670736" y="177741"/>
                  </a:lnTo>
                  <a:lnTo>
                    <a:pt x="1687064" y="205029"/>
                  </a:lnTo>
                  <a:lnTo>
                    <a:pt x="1278121" y="205074"/>
                  </a:lnTo>
                  <a:lnTo>
                    <a:pt x="1277210" y="205833"/>
                  </a:lnTo>
                  <a:lnTo>
                    <a:pt x="1276299" y="205984"/>
                  </a:lnTo>
                  <a:lnTo>
                    <a:pt x="1275388" y="206440"/>
                  </a:lnTo>
                  <a:lnTo>
                    <a:pt x="1275692" y="206591"/>
                  </a:lnTo>
                  <a:lnTo>
                    <a:pt x="1275843" y="206743"/>
                  </a:lnTo>
                  <a:lnTo>
                    <a:pt x="1687170" y="206743"/>
                  </a:lnTo>
                  <a:lnTo>
                    <a:pt x="1689542" y="245134"/>
                  </a:lnTo>
                  <a:lnTo>
                    <a:pt x="1690823" y="259137"/>
                  </a:lnTo>
                  <a:lnTo>
                    <a:pt x="1695919" y="274420"/>
                  </a:lnTo>
                  <a:lnTo>
                    <a:pt x="1696651" y="276275"/>
                  </a:lnTo>
                  <a:close/>
                </a:path>
                <a:path w="1709420" h="777239">
                  <a:moveTo>
                    <a:pt x="1687170" y="206743"/>
                  </a:moveTo>
                  <a:lnTo>
                    <a:pt x="1275995" y="206743"/>
                  </a:lnTo>
                  <a:lnTo>
                    <a:pt x="1277513" y="205833"/>
                  </a:lnTo>
                  <a:lnTo>
                    <a:pt x="1278121" y="205074"/>
                  </a:lnTo>
                  <a:lnTo>
                    <a:pt x="1687066" y="205074"/>
                  </a:lnTo>
                  <a:lnTo>
                    <a:pt x="1687170" y="206743"/>
                  </a:lnTo>
                  <a:close/>
                </a:path>
                <a:path w="1709420" h="777239">
                  <a:moveTo>
                    <a:pt x="120957" y="456133"/>
                  </a:moveTo>
                  <a:lnTo>
                    <a:pt x="77198" y="436158"/>
                  </a:lnTo>
                  <a:lnTo>
                    <a:pt x="41552" y="402269"/>
                  </a:lnTo>
                  <a:lnTo>
                    <a:pt x="10304" y="361368"/>
                  </a:lnTo>
                  <a:lnTo>
                    <a:pt x="0" y="331494"/>
                  </a:lnTo>
                  <a:lnTo>
                    <a:pt x="10197" y="323236"/>
                  </a:lnTo>
                  <a:lnTo>
                    <a:pt x="30799" y="317211"/>
                  </a:lnTo>
                  <a:lnTo>
                    <a:pt x="81854" y="309529"/>
                  </a:lnTo>
                  <a:lnTo>
                    <a:pt x="133294" y="305944"/>
                  </a:lnTo>
                  <a:lnTo>
                    <a:pt x="184876" y="303213"/>
                  </a:lnTo>
                  <a:lnTo>
                    <a:pt x="236358" y="298092"/>
                  </a:lnTo>
                  <a:lnTo>
                    <a:pt x="288712" y="290552"/>
                  </a:lnTo>
                  <a:lnTo>
                    <a:pt x="341291" y="283515"/>
                  </a:lnTo>
                  <a:lnTo>
                    <a:pt x="393958" y="277956"/>
                  </a:lnTo>
                  <a:lnTo>
                    <a:pt x="446574" y="274852"/>
                  </a:lnTo>
                  <a:lnTo>
                    <a:pt x="499000" y="275179"/>
                  </a:lnTo>
                  <a:lnTo>
                    <a:pt x="548850" y="276275"/>
                  </a:lnTo>
                  <a:lnTo>
                    <a:pt x="1696651" y="276275"/>
                  </a:lnTo>
                  <a:lnTo>
                    <a:pt x="1702283" y="290552"/>
                  </a:lnTo>
                  <a:lnTo>
                    <a:pt x="1707305" y="306893"/>
                  </a:lnTo>
                  <a:lnTo>
                    <a:pt x="1709117" y="331084"/>
                  </a:lnTo>
                  <a:lnTo>
                    <a:pt x="1703244" y="349513"/>
                  </a:lnTo>
                  <a:lnTo>
                    <a:pt x="1690823" y="363931"/>
                  </a:lnTo>
                  <a:lnTo>
                    <a:pt x="1672994" y="376087"/>
                  </a:lnTo>
                  <a:lnTo>
                    <a:pt x="1671953" y="376694"/>
                  </a:lnTo>
                  <a:lnTo>
                    <a:pt x="1275540" y="376694"/>
                  </a:lnTo>
                  <a:lnTo>
                    <a:pt x="1115829" y="389592"/>
                  </a:lnTo>
                  <a:lnTo>
                    <a:pt x="383268" y="438189"/>
                  </a:lnTo>
                  <a:lnTo>
                    <a:pt x="275983" y="446988"/>
                  </a:lnTo>
                  <a:lnTo>
                    <a:pt x="222391" y="452110"/>
                  </a:lnTo>
                  <a:lnTo>
                    <a:pt x="210829" y="452864"/>
                  </a:lnTo>
                  <a:lnTo>
                    <a:pt x="199239" y="453134"/>
                  </a:lnTo>
                  <a:lnTo>
                    <a:pt x="187763" y="453689"/>
                  </a:lnTo>
                  <a:lnTo>
                    <a:pt x="176543" y="455296"/>
                  </a:lnTo>
                  <a:lnTo>
                    <a:pt x="120957" y="456133"/>
                  </a:lnTo>
                  <a:close/>
                </a:path>
                <a:path w="1709420" h="777239">
                  <a:moveTo>
                    <a:pt x="1067912" y="776704"/>
                  </a:moveTo>
                  <a:lnTo>
                    <a:pt x="1033590" y="729102"/>
                  </a:lnTo>
                  <a:lnTo>
                    <a:pt x="1018012" y="686170"/>
                  </a:lnTo>
                  <a:lnTo>
                    <a:pt x="1014087" y="640353"/>
                  </a:lnTo>
                  <a:lnTo>
                    <a:pt x="1027075" y="594435"/>
                  </a:lnTo>
                  <a:lnTo>
                    <a:pt x="1062238" y="551197"/>
                  </a:lnTo>
                  <a:lnTo>
                    <a:pt x="1140556" y="483937"/>
                  </a:lnTo>
                  <a:lnTo>
                    <a:pt x="1180662" y="451503"/>
                  </a:lnTo>
                  <a:lnTo>
                    <a:pt x="1222404" y="421002"/>
                  </a:lnTo>
                  <a:lnTo>
                    <a:pt x="1235595" y="412778"/>
                  </a:lnTo>
                  <a:lnTo>
                    <a:pt x="1249370" y="404026"/>
                  </a:lnTo>
                  <a:lnTo>
                    <a:pt x="1262946" y="392686"/>
                  </a:lnTo>
                  <a:lnTo>
                    <a:pt x="1275540" y="376694"/>
                  </a:lnTo>
                  <a:lnTo>
                    <a:pt x="1671953" y="376694"/>
                  </a:lnTo>
                  <a:lnTo>
                    <a:pt x="1598934" y="419618"/>
                  </a:lnTo>
                  <a:lnTo>
                    <a:pt x="1448216" y="510407"/>
                  </a:lnTo>
                  <a:lnTo>
                    <a:pt x="1364785" y="562090"/>
                  </a:lnTo>
                  <a:lnTo>
                    <a:pt x="1323401" y="588447"/>
                  </a:lnTo>
                  <a:lnTo>
                    <a:pt x="1282302" y="615246"/>
                  </a:lnTo>
                  <a:lnTo>
                    <a:pt x="1241536" y="642561"/>
                  </a:lnTo>
                  <a:lnTo>
                    <a:pt x="1201150" y="670466"/>
                  </a:lnTo>
                  <a:lnTo>
                    <a:pt x="1169192" y="692141"/>
                  </a:lnTo>
                  <a:lnTo>
                    <a:pt x="1137577" y="714357"/>
                  </a:lnTo>
                  <a:lnTo>
                    <a:pt x="1108067" y="739134"/>
                  </a:lnTo>
                  <a:lnTo>
                    <a:pt x="1082429" y="768491"/>
                  </a:lnTo>
                  <a:lnTo>
                    <a:pt x="1074964" y="775649"/>
                  </a:lnTo>
                  <a:lnTo>
                    <a:pt x="1067912" y="776704"/>
                  </a:lnTo>
                  <a:close/>
                </a:path>
              </a:pathLst>
            </a:custGeom>
            <a:solidFill>
              <a:srgbClr val="B9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6854" y="5181061"/>
            <a:ext cx="9530080" cy="18366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54305" algn="ctr">
              <a:lnSpc>
                <a:spcPct val="100000"/>
              </a:lnSpc>
              <a:spcBef>
                <a:spcPts val="135"/>
              </a:spcBef>
            </a:pPr>
            <a:r>
              <a:rPr sz="1700" spc="-40" dirty="0">
                <a:latin typeface="Arial"/>
                <a:cs typeface="Arial"/>
              </a:rPr>
              <a:t>All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employees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will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be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evaluated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on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their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lang="en-US" sz="1700" spc="-70" dirty="0">
                <a:latin typeface="Arial"/>
                <a:cs typeface="Arial"/>
              </a:rPr>
              <a:t>USG Values</a:t>
            </a:r>
            <a:r>
              <a:rPr sz="1700" spc="-100" dirty="0">
                <a:latin typeface="Arial"/>
                <a:cs typeface="Arial"/>
              </a:rPr>
              <a:t>.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Values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are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rated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on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70" dirty="0">
                <a:latin typeface="Arial"/>
                <a:cs typeface="Arial"/>
              </a:rPr>
              <a:t>3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point</a:t>
            </a:r>
            <a:r>
              <a:rPr lang="en-US" sz="1700" spc="-85" dirty="0">
                <a:latin typeface="Arial"/>
                <a:cs typeface="Arial"/>
              </a:rPr>
              <a:t>s </a:t>
            </a:r>
            <a:r>
              <a:rPr sz="1700" spc="-45" dirty="0">
                <a:latin typeface="Arial"/>
                <a:cs typeface="Arial"/>
              </a:rPr>
              <a:t>scale.</a:t>
            </a:r>
            <a:endParaRPr sz="1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600" dirty="0">
              <a:latin typeface="Arial"/>
              <a:cs typeface="Arial"/>
            </a:endParaRPr>
          </a:p>
          <a:p>
            <a:pPr marL="12700" marR="111760" indent="-2540">
              <a:lnSpc>
                <a:spcPct val="108700"/>
              </a:lnSpc>
              <a:spcBef>
                <a:spcPts val="5"/>
              </a:spcBef>
              <a:buSzPct val="79411"/>
              <a:buAutoNum type="arabicPeriod" startAt="14"/>
              <a:tabLst>
                <a:tab pos="313055" algn="l"/>
              </a:tabLst>
            </a:pPr>
            <a:r>
              <a:rPr sz="1700" spc="-100" dirty="0">
                <a:latin typeface="Arial"/>
                <a:cs typeface="Arial"/>
              </a:rPr>
              <a:t>	Provide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204" dirty="0">
                <a:latin typeface="Arial"/>
                <a:cs typeface="Arial"/>
              </a:rPr>
              <a:t>a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rating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45" dirty="0">
                <a:latin typeface="Arial"/>
                <a:cs typeface="Arial"/>
              </a:rPr>
              <a:t>each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lang="en-US" sz="1700" spc="-70" dirty="0">
                <a:latin typeface="Arial"/>
                <a:cs typeface="Arial"/>
              </a:rPr>
              <a:t>Core </a:t>
            </a:r>
            <a:r>
              <a:rPr sz="1700" spc="-85" dirty="0">
                <a:latin typeface="Arial"/>
                <a:cs typeface="Arial"/>
              </a:rPr>
              <a:t>Value.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You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attach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documents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support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anything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80" dirty="0">
                <a:latin typeface="Arial"/>
                <a:cs typeface="Arial"/>
              </a:rPr>
              <a:t>in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evaluation </a:t>
            </a:r>
            <a:r>
              <a:rPr sz="1700" spc="-85" dirty="0">
                <a:latin typeface="Arial"/>
                <a:cs typeface="Arial"/>
              </a:rPr>
              <a:t>(certificates,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list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of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training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completed,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50" dirty="0">
                <a:latin typeface="Arial"/>
                <a:cs typeface="Arial"/>
              </a:rPr>
              <a:t>etc).</a:t>
            </a:r>
            <a:r>
              <a:rPr sz="1700" spc="305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However,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there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14" dirty="0">
                <a:latin typeface="Arial"/>
                <a:cs typeface="Arial"/>
              </a:rPr>
              <a:t>is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20" dirty="0">
                <a:latin typeface="Arial"/>
                <a:cs typeface="Arial"/>
              </a:rPr>
              <a:t>no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90" dirty="0">
                <a:latin typeface="Arial"/>
                <a:cs typeface="Arial"/>
              </a:rPr>
              <a:t>requirement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85" dirty="0">
                <a:latin typeface="Arial"/>
                <a:cs typeface="Arial"/>
              </a:rPr>
              <a:t> </a:t>
            </a:r>
            <a:r>
              <a:rPr sz="1700" spc="-100" dirty="0">
                <a:latin typeface="Arial"/>
                <a:cs typeface="Arial"/>
              </a:rPr>
              <a:t>upload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attachments.</a:t>
            </a:r>
            <a:endParaRPr sz="1700" dirty="0">
              <a:latin typeface="Arial"/>
              <a:cs typeface="Arial"/>
            </a:endParaRPr>
          </a:p>
          <a:p>
            <a:pPr marL="257810" indent="-250825">
              <a:lnSpc>
                <a:spcPct val="100000"/>
              </a:lnSpc>
              <a:spcBef>
                <a:spcPts val="175"/>
              </a:spcBef>
              <a:buSzPct val="79411"/>
              <a:buAutoNum type="arabicPeriod" startAt="14"/>
              <a:tabLst>
                <a:tab pos="257810" algn="l"/>
              </a:tabLst>
            </a:pPr>
            <a:r>
              <a:rPr sz="1700" spc="-70" dirty="0">
                <a:latin typeface="Arial"/>
                <a:cs typeface="Arial"/>
              </a:rPr>
              <a:t>Click</a:t>
            </a:r>
            <a:r>
              <a:rPr sz="1700" spc="-80" dirty="0">
                <a:latin typeface="Arial"/>
                <a:cs typeface="Arial"/>
              </a:rPr>
              <a:t> </a:t>
            </a:r>
            <a:r>
              <a:rPr sz="1700" spc="-175" dirty="0">
                <a:latin typeface="Arial"/>
                <a:cs typeface="Arial"/>
              </a:rPr>
              <a:t>SAVE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often!</a:t>
            </a:r>
            <a:endParaRPr sz="1700" dirty="0">
              <a:latin typeface="Arial"/>
              <a:cs typeface="Arial"/>
            </a:endParaRPr>
          </a:p>
          <a:p>
            <a:pPr marL="154305" algn="ctr">
              <a:lnSpc>
                <a:spcPct val="100000"/>
              </a:lnSpc>
              <a:spcBef>
                <a:spcPts val="1110"/>
              </a:spcBef>
            </a:pPr>
            <a:r>
              <a:rPr sz="1700" spc="-80" dirty="0">
                <a:latin typeface="Arial"/>
                <a:cs typeface="Arial"/>
              </a:rPr>
              <a:t>While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30" dirty="0">
                <a:latin typeface="Arial"/>
                <a:cs typeface="Arial"/>
              </a:rPr>
              <a:t>appears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that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55" dirty="0">
                <a:latin typeface="Arial"/>
                <a:cs typeface="Arial"/>
              </a:rPr>
              <a:t>can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edit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10" dirty="0">
                <a:latin typeface="Arial"/>
                <a:cs typeface="Arial"/>
              </a:rPr>
              <a:t>Section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105" dirty="0">
                <a:latin typeface="Arial"/>
                <a:cs typeface="Arial"/>
              </a:rPr>
              <a:t>Weight,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75" dirty="0">
                <a:latin typeface="Arial"/>
                <a:cs typeface="Arial"/>
              </a:rPr>
              <a:t>the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40" dirty="0">
                <a:latin typeface="Arial"/>
                <a:cs typeface="Arial"/>
              </a:rPr>
              <a:t>system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55" dirty="0">
                <a:latin typeface="Arial"/>
                <a:cs typeface="Arial"/>
              </a:rPr>
              <a:t>will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not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95" dirty="0">
                <a:latin typeface="Arial"/>
                <a:cs typeface="Arial"/>
              </a:rPr>
              <a:t>allow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25" dirty="0">
                <a:latin typeface="Arial"/>
                <a:cs typeface="Arial"/>
              </a:rPr>
              <a:t>you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to</a:t>
            </a:r>
            <a:r>
              <a:rPr sz="1700" spc="-75" dirty="0">
                <a:latin typeface="Arial"/>
                <a:cs typeface="Arial"/>
              </a:rPr>
              <a:t> </a:t>
            </a:r>
            <a:r>
              <a:rPr sz="1700" spc="-65" dirty="0">
                <a:latin typeface="Arial"/>
                <a:cs typeface="Arial"/>
              </a:rPr>
              <a:t>alter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this.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5117" y="1990706"/>
            <a:ext cx="379730" cy="526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50" spc="-455" dirty="0">
                <a:latin typeface="Arial"/>
                <a:cs typeface="Arial"/>
              </a:rPr>
              <a:t>14</a:t>
            </a:r>
            <a:endParaRPr sz="32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41430" y="691242"/>
            <a:ext cx="1709420" cy="777240"/>
          </a:xfrm>
          <a:custGeom>
            <a:avLst/>
            <a:gdLst/>
            <a:ahLst/>
            <a:cxnLst/>
            <a:rect l="l" t="t" r="r" b="b"/>
            <a:pathLst>
              <a:path w="1709420" h="777240">
                <a:moveTo>
                  <a:pt x="956418" y="154899"/>
                </a:moveTo>
                <a:lnTo>
                  <a:pt x="939001" y="148171"/>
                </a:lnTo>
                <a:lnTo>
                  <a:pt x="925400" y="134613"/>
                </a:lnTo>
                <a:lnTo>
                  <a:pt x="916495" y="114484"/>
                </a:lnTo>
                <a:lnTo>
                  <a:pt x="914424" y="107589"/>
                </a:lnTo>
                <a:lnTo>
                  <a:pt x="912225" y="100751"/>
                </a:lnTo>
                <a:lnTo>
                  <a:pt x="910111" y="93913"/>
                </a:lnTo>
                <a:lnTo>
                  <a:pt x="908297" y="87019"/>
                </a:lnTo>
                <a:lnTo>
                  <a:pt x="902686" y="40714"/>
                </a:lnTo>
                <a:lnTo>
                  <a:pt x="912491" y="12476"/>
                </a:lnTo>
                <a:lnTo>
                  <a:pt x="939744" y="0"/>
                </a:lnTo>
                <a:lnTo>
                  <a:pt x="986482" y="981"/>
                </a:lnTo>
                <a:lnTo>
                  <a:pt x="1035564" y="7393"/>
                </a:lnTo>
                <a:lnTo>
                  <a:pt x="1084436" y="14702"/>
                </a:lnTo>
                <a:lnTo>
                  <a:pt x="1133107" y="22881"/>
                </a:lnTo>
                <a:lnTo>
                  <a:pt x="1181582" y="31901"/>
                </a:lnTo>
                <a:lnTo>
                  <a:pt x="1229867" y="41733"/>
                </a:lnTo>
                <a:lnTo>
                  <a:pt x="1277971" y="52348"/>
                </a:lnTo>
                <a:lnTo>
                  <a:pt x="1325898" y="63719"/>
                </a:lnTo>
                <a:lnTo>
                  <a:pt x="1373656" y="75816"/>
                </a:lnTo>
                <a:lnTo>
                  <a:pt x="1421252" y="88611"/>
                </a:lnTo>
                <a:lnTo>
                  <a:pt x="1468692" y="102076"/>
                </a:lnTo>
                <a:lnTo>
                  <a:pt x="1515983" y="116180"/>
                </a:lnTo>
                <a:lnTo>
                  <a:pt x="1563131" y="130898"/>
                </a:lnTo>
                <a:lnTo>
                  <a:pt x="1610143" y="146198"/>
                </a:lnTo>
                <a:lnTo>
                  <a:pt x="1626515" y="152597"/>
                </a:lnTo>
                <a:lnTo>
                  <a:pt x="997341" y="152597"/>
                </a:lnTo>
                <a:lnTo>
                  <a:pt x="976766" y="154544"/>
                </a:lnTo>
                <a:lnTo>
                  <a:pt x="956418" y="154899"/>
                </a:lnTo>
                <a:close/>
              </a:path>
              <a:path w="1709420" h="777240">
                <a:moveTo>
                  <a:pt x="1696651" y="276275"/>
                </a:moveTo>
                <a:lnTo>
                  <a:pt x="548850" y="276275"/>
                </a:lnTo>
                <a:lnTo>
                  <a:pt x="598475" y="275191"/>
                </a:lnTo>
                <a:lnTo>
                  <a:pt x="647912" y="272321"/>
                </a:lnTo>
                <a:lnTo>
                  <a:pt x="697202" y="268057"/>
                </a:lnTo>
                <a:lnTo>
                  <a:pt x="746381" y="262794"/>
                </a:lnTo>
                <a:lnTo>
                  <a:pt x="893640" y="244935"/>
                </a:lnTo>
                <a:lnTo>
                  <a:pt x="942762" y="239604"/>
                </a:lnTo>
                <a:lnTo>
                  <a:pt x="991965" y="235240"/>
                </a:lnTo>
                <a:lnTo>
                  <a:pt x="1094210" y="228995"/>
                </a:lnTo>
                <a:lnTo>
                  <a:pt x="1252919" y="214634"/>
                </a:lnTo>
                <a:lnTo>
                  <a:pt x="1254286" y="210840"/>
                </a:lnTo>
                <a:lnTo>
                  <a:pt x="1253982" y="207198"/>
                </a:lnTo>
                <a:lnTo>
                  <a:pt x="1252008" y="203708"/>
                </a:lnTo>
                <a:lnTo>
                  <a:pt x="1104913" y="171209"/>
                </a:lnTo>
                <a:lnTo>
                  <a:pt x="1036501" y="157126"/>
                </a:lnTo>
                <a:lnTo>
                  <a:pt x="1017149" y="153880"/>
                </a:lnTo>
                <a:lnTo>
                  <a:pt x="997341" y="152597"/>
                </a:lnTo>
                <a:lnTo>
                  <a:pt x="1626515" y="152597"/>
                </a:lnTo>
                <a:lnTo>
                  <a:pt x="1643962" y="159416"/>
                </a:lnTo>
                <a:lnTo>
                  <a:pt x="1670736" y="177741"/>
                </a:lnTo>
                <a:lnTo>
                  <a:pt x="1687064" y="205029"/>
                </a:lnTo>
                <a:lnTo>
                  <a:pt x="1278121" y="205074"/>
                </a:lnTo>
                <a:lnTo>
                  <a:pt x="1277210" y="205833"/>
                </a:lnTo>
                <a:lnTo>
                  <a:pt x="1276299" y="205984"/>
                </a:lnTo>
                <a:lnTo>
                  <a:pt x="1275388" y="206440"/>
                </a:lnTo>
                <a:lnTo>
                  <a:pt x="1275692" y="206591"/>
                </a:lnTo>
                <a:lnTo>
                  <a:pt x="1275843" y="206743"/>
                </a:lnTo>
                <a:lnTo>
                  <a:pt x="1687170" y="206743"/>
                </a:lnTo>
                <a:lnTo>
                  <a:pt x="1689542" y="245134"/>
                </a:lnTo>
                <a:lnTo>
                  <a:pt x="1690823" y="259137"/>
                </a:lnTo>
                <a:lnTo>
                  <a:pt x="1695919" y="274420"/>
                </a:lnTo>
                <a:lnTo>
                  <a:pt x="1696651" y="276275"/>
                </a:lnTo>
                <a:close/>
              </a:path>
              <a:path w="1709420" h="777240">
                <a:moveTo>
                  <a:pt x="1687170" y="206743"/>
                </a:moveTo>
                <a:lnTo>
                  <a:pt x="1275995" y="206743"/>
                </a:lnTo>
                <a:lnTo>
                  <a:pt x="1277513" y="205833"/>
                </a:lnTo>
                <a:lnTo>
                  <a:pt x="1278121" y="205074"/>
                </a:lnTo>
                <a:lnTo>
                  <a:pt x="1687066" y="205074"/>
                </a:lnTo>
                <a:lnTo>
                  <a:pt x="1687170" y="206743"/>
                </a:lnTo>
                <a:close/>
              </a:path>
              <a:path w="1709420" h="777240">
                <a:moveTo>
                  <a:pt x="120957" y="456133"/>
                </a:moveTo>
                <a:lnTo>
                  <a:pt x="77198" y="436158"/>
                </a:lnTo>
                <a:lnTo>
                  <a:pt x="41552" y="402269"/>
                </a:lnTo>
                <a:lnTo>
                  <a:pt x="10304" y="361368"/>
                </a:lnTo>
                <a:lnTo>
                  <a:pt x="0" y="331494"/>
                </a:lnTo>
                <a:lnTo>
                  <a:pt x="10197" y="323236"/>
                </a:lnTo>
                <a:lnTo>
                  <a:pt x="30799" y="317211"/>
                </a:lnTo>
                <a:lnTo>
                  <a:pt x="81854" y="309529"/>
                </a:lnTo>
                <a:lnTo>
                  <a:pt x="133294" y="305944"/>
                </a:lnTo>
                <a:lnTo>
                  <a:pt x="184876" y="303213"/>
                </a:lnTo>
                <a:lnTo>
                  <a:pt x="236358" y="298092"/>
                </a:lnTo>
                <a:lnTo>
                  <a:pt x="288712" y="290552"/>
                </a:lnTo>
                <a:lnTo>
                  <a:pt x="341291" y="283515"/>
                </a:lnTo>
                <a:lnTo>
                  <a:pt x="393958" y="277956"/>
                </a:lnTo>
                <a:lnTo>
                  <a:pt x="446574" y="274852"/>
                </a:lnTo>
                <a:lnTo>
                  <a:pt x="499000" y="275179"/>
                </a:lnTo>
                <a:lnTo>
                  <a:pt x="548850" y="276275"/>
                </a:lnTo>
                <a:lnTo>
                  <a:pt x="1696651" y="276275"/>
                </a:lnTo>
                <a:lnTo>
                  <a:pt x="1702283" y="290552"/>
                </a:lnTo>
                <a:lnTo>
                  <a:pt x="1707305" y="306893"/>
                </a:lnTo>
                <a:lnTo>
                  <a:pt x="1709117" y="331084"/>
                </a:lnTo>
                <a:lnTo>
                  <a:pt x="1703244" y="349513"/>
                </a:lnTo>
                <a:lnTo>
                  <a:pt x="1690823" y="363931"/>
                </a:lnTo>
                <a:lnTo>
                  <a:pt x="1672994" y="376087"/>
                </a:lnTo>
                <a:lnTo>
                  <a:pt x="1671953" y="376694"/>
                </a:lnTo>
                <a:lnTo>
                  <a:pt x="1275540" y="376694"/>
                </a:lnTo>
                <a:lnTo>
                  <a:pt x="1115829" y="389592"/>
                </a:lnTo>
                <a:lnTo>
                  <a:pt x="383268" y="438189"/>
                </a:lnTo>
                <a:lnTo>
                  <a:pt x="275983" y="446988"/>
                </a:lnTo>
                <a:lnTo>
                  <a:pt x="222391" y="452110"/>
                </a:lnTo>
                <a:lnTo>
                  <a:pt x="210829" y="452864"/>
                </a:lnTo>
                <a:lnTo>
                  <a:pt x="199239" y="453134"/>
                </a:lnTo>
                <a:lnTo>
                  <a:pt x="187763" y="453689"/>
                </a:lnTo>
                <a:lnTo>
                  <a:pt x="176543" y="455296"/>
                </a:lnTo>
                <a:lnTo>
                  <a:pt x="120957" y="456133"/>
                </a:lnTo>
                <a:close/>
              </a:path>
              <a:path w="1709420" h="777240">
                <a:moveTo>
                  <a:pt x="1067912" y="776704"/>
                </a:moveTo>
                <a:lnTo>
                  <a:pt x="1033590" y="729102"/>
                </a:lnTo>
                <a:lnTo>
                  <a:pt x="1018012" y="686170"/>
                </a:lnTo>
                <a:lnTo>
                  <a:pt x="1014087" y="640353"/>
                </a:lnTo>
                <a:lnTo>
                  <a:pt x="1027075" y="594435"/>
                </a:lnTo>
                <a:lnTo>
                  <a:pt x="1062238" y="551197"/>
                </a:lnTo>
                <a:lnTo>
                  <a:pt x="1140556" y="483937"/>
                </a:lnTo>
                <a:lnTo>
                  <a:pt x="1180662" y="451503"/>
                </a:lnTo>
                <a:lnTo>
                  <a:pt x="1222404" y="421002"/>
                </a:lnTo>
                <a:lnTo>
                  <a:pt x="1235595" y="412778"/>
                </a:lnTo>
                <a:lnTo>
                  <a:pt x="1249370" y="404026"/>
                </a:lnTo>
                <a:lnTo>
                  <a:pt x="1262946" y="392686"/>
                </a:lnTo>
                <a:lnTo>
                  <a:pt x="1275540" y="376694"/>
                </a:lnTo>
                <a:lnTo>
                  <a:pt x="1671953" y="376694"/>
                </a:lnTo>
                <a:lnTo>
                  <a:pt x="1598934" y="419618"/>
                </a:lnTo>
                <a:lnTo>
                  <a:pt x="1448216" y="510407"/>
                </a:lnTo>
                <a:lnTo>
                  <a:pt x="1364785" y="562090"/>
                </a:lnTo>
                <a:lnTo>
                  <a:pt x="1323401" y="588447"/>
                </a:lnTo>
                <a:lnTo>
                  <a:pt x="1282302" y="615246"/>
                </a:lnTo>
                <a:lnTo>
                  <a:pt x="1241536" y="642561"/>
                </a:lnTo>
                <a:lnTo>
                  <a:pt x="1201150" y="670466"/>
                </a:lnTo>
                <a:lnTo>
                  <a:pt x="1169192" y="692141"/>
                </a:lnTo>
                <a:lnTo>
                  <a:pt x="1137577" y="714357"/>
                </a:lnTo>
                <a:lnTo>
                  <a:pt x="1108067" y="739134"/>
                </a:lnTo>
                <a:lnTo>
                  <a:pt x="1082429" y="768491"/>
                </a:lnTo>
                <a:lnTo>
                  <a:pt x="1074964" y="775649"/>
                </a:lnTo>
                <a:lnTo>
                  <a:pt x="1067912" y="776704"/>
                </a:lnTo>
                <a:close/>
              </a:path>
            </a:pathLst>
          </a:custGeom>
          <a:solidFill>
            <a:srgbClr val="B9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0381" y="98815"/>
            <a:ext cx="7465059" cy="10401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70" dirty="0"/>
              <a:t>EMPLOYEE:</a:t>
            </a:r>
            <a:r>
              <a:rPr spc="-190" dirty="0"/>
              <a:t> </a:t>
            </a:r>
            <a:r>
              <a:rPr spc="-270" dirty="0"/>
              <a:t>SELF</a:t>
            </a:r>
            <a:r>
              <a:rPr spc="-185" dirty="0"/>
              <a:t> </a:t>
            </a:r>
            <a:r>
              <a:rPr spc="-90" dirty="0"/>
              <a:t>EVALUATION/VALUES</a:t>
            </a:r>
          </a:p>
          <a:p>
            <a:pPr marR="5080" algn="r">
              <a:lnSpc>
                <a:spcPct val="100000"/>
              </a:lnSpc>
              <a:spcBef>
                <a:spcPts val="150"/>
              </a:spcBef>
            </a:pPr>
            <a:r>
              <a:rPr spc="-525" dirty="0"/>
              <a:t>15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8775" y="1594129"/>
            <a:ext cx="3314699" cy="3314699"/>
          </a:xfrm>
          <a:prstGeom prst="rect">
            <a:avLst/>
          </a:prstGeom>
        </p:spPr>
      </p:pic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812542" y="2383373"/>
          <a:ext cx="1706879" cy="231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00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47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25" dirty="0">
                          <a:latin typeface="Arial"/>
                          <a:cs typeface="Arial"/>
                        </a:rPr>
                        <a:t>Successful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120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9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Emerging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70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120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600" spc="-16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14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Successful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FFFB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95">
                <a:tc grid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5AB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1360</Words>
  <Application>Microsoft Office PowerPoint</Application>
  <PresentationFormat>Custom</PresentationFormat>
  <Paragraphs>136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Gill Sans MT</vt:lpstr>
      <vt:lpstr>Lucida Sans</vt:lpstr>
      <vt:lpstr>Tahoma</vt:lpstr>
      <vt:lpstr>Times New Roman</vt:lpstr>
      <vt:lpstr>Trebuchet MS</vt:lpstr>
      <vt:lpstr>Office Theme</vt:lpstr>
      <vt:lpstr>EMPLOYEE''S</vt:lpstr>
      <vt:lpstr>PowerPoint Presentation</vt:lpstr>
      <vt:lpstr>EMPLOYEE: NAVIGATING TO SELF EVALUATION 1</vt:lpstr>
      <vt:lpstr>EMPLOYEE: NAVIGATING TO SELF EVALUATION</vt:lpstr>
      <vt:lpstr>EMPLOYEE: SELF EVALUATION</vt:lpstr>
      <vt:lpstr>EMPLOYEE: SELF EVALUATION/GOALS 7</vt:lpstr>
      <vt:lpstr>EMPLOYEE: SELF EVALUATION/JOB DUTIES 10</vt:lpstr>
      <vt:lpstr>EMPLOYEE: SELF EVALUATION/PERFORMANCE FACTORS 13</vt:lpstr>
      <vt:lpstr>EMPLOYEE: SELF EVALUATION/VALUES 15</vt:lpstr>
      <vt:lpstr>EMPLOYEE: SELF EVALUATION/OVERALL SUMMARY 18</vt:lpstr>
      <vt:lpstr>EMPLOYEE: SELF EVALUATION/CONFIRMATION</vt:lpstr>
      <vt:lpstr>PowerPoint Presentation</vt:lpstr>
      <vt:lpstr>EMPLOYEE: REVIEW MANAGER EVALUATION/MEET WITH MANAGER</vt:lpstr>
      <vt:lpstr>EMPLOYEE/MANAGER: EVALUATION MEETING</vt:lpstr>
      <vt:lpstr>PowerPoint Presentation</vt:lpstr>
      <vt:lpstr>EMPLOYEE: ACKNOWLEDGE EVALUATION</vt:lpstr>
      <vt:lpstr>EMPLOYEE: ADD FINAL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Employee  ePerformance Job Aid</dc:title>
  <dc:creator>Georgia Southern HR</dc:creator>
  <cp:keywords>DAFA9-6BBeI,BACNJQhg1w0</cp:keywords>
  <cp:lastModifiedBy>Carmen James</cp:lastModifiedBy>
  <cp:revision>1</cp:revision>
  <dcterms:created xsi:type="dcterms:W3CDTF">2024-01-15T20:25:13Z</dcterms:created>
  <dcterms:modified xsi:type="dcterms:W3CDTF">2024-01-15T20:42:36Z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2023-01-09T00:00:00Z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2023-01-09T00:00:00Z</vt:filetime>
  </property>
</Properties>
</file>